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jpeg" ContentType="image/jpeg"/>
  <Override PartName="/ppt/media/image3.png" ContentType="image/png"/>
  <Override PartName="/ppt/media/image2.png" ContentType="image/png"/>
  <Override PartName="/ppt/media/image5.gif" ContentType="image/gif"/>
  <Override PartName="/ppt/media/image15.jpeg" ContentType="image/jpeg"/>
  <Override PartName="/ppt/media/image4.gif" ContentType="image/gif"/>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notesSlides/notesSlide13.xml" ContentType="application/vnd.openxmlformats-officedocument.presentationml.notesSlide+xml"/>
  <Override PartName="/ppt/notesSlides/_rels/notesSlide13.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Task 1</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dgm:t>
        <a:bodyPr/>
        <a:lstStyle/>
        <a:p>
          <a:r>
            <a:rPr lang="en-US" dirty="0"/>
            <a:t>Task 2</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Task 3</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t>
        <a:bodyPr/>
        <a:lstStyle/>
        <a:p>
          <a:endParaRPr lang="en-US"/>
        </a:p>
      </dgm:t>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t>
        <a:bodyPr/>
        <a:lstStyle/>
        <a:p>
          <a:endParaRPr lang="en-US"/>
        </a:p>
      </dgm:t>
    </dgm:pt>
    <dgm:pt modelId="{CA544AF7-F7B2-4CA5-9251-B4CDB8D06634}" type="pres">
      <dgm:prSet presAssocID="{CD7942A0-B7D2-4B14-8FEA-55FC702F5BE7}" presName="ThreeNodes_2" presStyleLbl="node1" presStyleIdx="1" presStyleCnt="3">
        <dgm:presLayoutVars>
          <dgm:bulletEnabled val="1"/>
        </dgm:presLayoutVars>
      </dgm:prSet>
      <dgm:spPr/>
      <dgm:t>
        <a:bodyPr/>
        <a:lstStyle/>
        <a:p>
          <a:endParaRPr lang="en-US"/>
        </a:p>
      </dgm:t>
    </dgm:pt>
    <dgm:pt modelId="{2AE92D3F-F0FA-45DD-BB60-4C6FBC6BC016}" type="pres">
      <dgm:prSet presAssocID="{CD7942A0-B7D2-4B14-8FEA-55FC702F5BE7}" presName="ThreeNodes_3" presStyleLbl="node1" presStyleIdx="2" presStyleCnt="3">
        <dgm:presLayoutVars>
          <dgm:bulletEnabled val="1"/>
        </dgm:presLayoutVars>
      </dgm:prSet>
      <dgm:spPr/>
      <dgm:t>
        <a:bodyPr/>
        <a:lstStyle/>
        <a:p>
          <a:endParaRPr lang="en-US"/>
        </a:p>
      </dgm:t>
    </dgm:pt>
    <dgm:pt modelId="{9CA877D8-99F8-40A0-89E9-59A61C9A70F4}" type="pres">
      <dgm:prSet presAssocID="{CD7942A0-B7D2-4B14-8FEA-55FC702F5BE7}" presName="ThreeConn_1-2" presStyleLbl="fgAccFollowNode1" presStyleIdx="0" presStyleCnt="2">
        <dgm:presLayoutVars>
          <dgm:bulletEnabled val="1"/>
        </dgm:presLayoutVars>
      </dgm:prSet>
      <dgm:spPr/>
      <dgm:t>
        <a:bodyPr/>
        <a:lstStyle/>
        <a:p>
          <a:endParaRPr lang="en-US"/>
        </a:p>
      </dgm:t>
    </dgm:pt>
    <dgm:pt modelId="{62643EF2-016C-41F1-8CBC-398422A85727}" type="pres">
      <dgm:prSet presAssocID="{CD7942A0-B7D2-4B14-8FEA-55FC702F5BE7}" presName="ThreeConn_2-3" presStyleLbl="fgAccFollowNode1" presStyleIdx="1" presStyleCnt="2">
        <dgm:presLayoutVars>
          <dgm:bulletEnabled val="1"/>
        </dgm:presLayoutVars>
      </dgm:prSet>
      <dgm:spPr/>
      <dgm:t>
        <a:bodyPr/>
        <a:lstStyle/>
        <a:p>
          <a:endParaRPr lang="en-US"/>
        </a:p>
      </dgm:t>
    </dgm:pt>
    <dgm:pt modelId="{7A2F6994-DA87-4497-BFC7-DD9D6EC5315F}" type="pres">
      <dgm:prSet presAssocID="{CD7942A0-B7D2-4B14-8FEA-55FC702F5BE7}" presName="ThreeNodes_1_text" presStyleLbl="node1" presStyleIdx="2" presStyleCnt="3">
        <dgm:presLayoutVars>
          <dgm:bulletEnabled val="1"/>
        </dgm:presLayoutVars>
      </dgm:prSet>
      <dgm:spPr/>
      <dgm:t>
        <a:bodyPr/>
        <a:lstStyle/>
        <a:p>
          <a:endParaRPr lang="en-US"/>
        </a:p>
      </dgm:t>
    </dgm:pt>
    <dgm:pt modelId="{916C48CB-E452-4B79-A9B9-4C9A90B47960}" type="pres">
      <dgm:prSet presAssocID="{CD7942A0-B7D2-4B14-8FEA-55FC702F5BE7}" presName="ThreeNodes_2_text" presStyleLbl="node1" presStyleIdx="2" presStyleCnt="3">
        <dgm:presLayoutVars>
          <dgm:bulletEnabled val="1"/>
        </dgm:presLayoutVars>
      </dgm:prSet>
      <dgm:spPr/>
      <dgm:t>
        <a:bodyPr/>
        <a:lstStyle/>
        <a:p>
          <a:endParaRPr lang="en-US"/>
        </a:p>
      </dgm:t>
    </dgm:pt>
    <dgm:pt modelId="{A31D264E-E285-4E5C-8EB7-762CD501BE72}" type="pres">
      <dgm:prSet presAssocID="{CD7942A0-B7D2-4B14-8FEA-55FC702F5BE7}" presName="ThreeNodes_3_text" presStyleLbl="node1" presStyleIdx="2" presStyleCnt="3">
        <dgm:presLayoutVars>
          <dgm:bulletEnabled val="1"/>
        </dgm:presLayoutVars>
      </dgm:prSet>
      <dgm:spPr/>
      <dgm:t>
        <a:bodyPr/>
        <a:lstStyle/>
        <a:p>
          <a:endParaRPr lang="en-US"/>
        </a:p>
      </dgm:t>
    </dgm:pt>
  </dgm:ptLst>
  <dgm:cxnLst>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7C007CEB-6418-4EA7-9CB6-5B93D0C655E6}" type="presOf" srcId="{095A5E99-E976-4550-8F80-53CC813F2F5A}" destId="{7A2F6994-DA87-4497-BFC7-DD9D6EC5315F}"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6CF7D6F9-A5F2-48E3-AF5C-A2074559AE21}" type="presOf" srcId="{B3EFD4A5-9FA1-4ABE-B722-05162509509B}" destId="{62643EF2-016C-41F1-8CBC-398422A85727}" srcOrd="0" destOrd="0" presId="urn:microsoft.com/office/officeart/2005/8/layout/vProcess5"/>
    <dgm:cxn modelId="{5A89A138-BC1A-490F-935E-2EC3F74E8E18}" type="presOf" srcId="{7133ECF5-4190-4604-AA2F-03C9A0A9210F}" destId="{2AE92D3F-F0FA-45DD-BB60-4C6FBC6BC016}" srcOrd="0" destOrd="0" presId="urn:microsoft.com/office/officeart/2005/8/layout/vProcess5"/>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436" cy="1339632"/>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dirty="0"/>
            <a:t>Task 1</a:t>
          </a:r>
        </a:p>
      </dsp:txBody>
      <dsp:txXfrm>
        <a:off x="39236" y="39236"/>
        <a:ext cx="2870869" cy="1261160"/>
      </dsp:txXfrm>
    </dsp:sp>
    <dsp:sp modelId="{CA544AF7-F7B2-4CA5-9251-B4CDB8D06634}">
      <dsp:nvSpPr>
        <dsp:cNvPr id="0" name=""/>
        <dsp:cNvSpPr/>
      </dsp:nvSpPr>
      <dsp:spPr>
        <a:xfrm>
          <a:off x="380861" y="1562904"/>
          <a:ext cx="4316436" cy="1339632"/>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dirty="0"/>
            <a:t>Task 2</a:t>
          </a:r>
        </a:p>
      </dsp:txBody>
      <dsp:txXfrm>
        <a:off x="420097" y="1602140"/>
        <a:ext cx="2986341" cy="1261160"/>
      </dsp:txXfrm>
    </dsp:sp>
    <dsp:sp modelId="{2AE92D3F-F0FA-45DD-BB60-4C6FBC6BC016}">
      <dsp:nvSpPr>
        <dsp:cNvPr id="0" name=""/>
        <dsp:cNvSpPr/>
      </dsp:nvSpPr>
      <dsp:spPr>
        <a:xfrm>
          <a:off x="761723" y="3125808"/>
          <a:ext cx="4316436" cy="1339632"/>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dirty="0"/>
            <a:t>Task 3</a:t>
          </a:r>
        </a:p>
      </dsp:txBody>
      <dsp:txXfrm>
        <a:off x="800959" y="3165044"/>
        <a:ext cx="2986341" cy="1261160"/>
      </dsp:txXfrm>
    </dsp:sp>
    <dsp:sp modelId="{9CA877D8-99F8-40A0-89E9-59A61C9A70F4}">
      <dsp:nvSpPr>
        <dsp:cNvPr id="0" name=""/>
        <dsp:cNvSpPr/>
      </dsp:nvSpPr>
      <dsp:spPr>
        <a:xfrm>
          <a:off x="3445675" y="1015887"/>
          <a:ext cx="870760" cy="870760"/>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641596" y="1015887"/>
        <a:ext cx="478918" cy="655247"/>
      </dsp:txXfrm>
    </dsp:sp>
    <dsp:sp modelId="{62643EF2-016C-41F1-8CBC-398422A85727}">
      <dsp:nvSpPr>
        <dsp:cNvPr id="0" name=""/>
        <dsp:cNvSpPr/>
      </dsp:nvSpPr>
      <dsp:spPr>
        <a:xfrm>
          <a:off x="3826537" y="2569860"/>
          <a:ext cx="870760" cy="870760"/>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22458" y="2569860"/>
        <a:ext cx="478918" cy="65524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23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23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237"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238"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239"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69452E69-A9CD-4814-A7CA-CAFF0E40276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380880" y="685800"/>
            <a:ext cx="6095160" cy="3428280"/>
          </a:xfrm>
          <a:prstGeom prst="rect">
            <a:avLst/>
          </a:prstGeom>
          <a:ln w="0">
            <a:noFill/>
          </a:ln>
        </p:spPr>
      </p:sp>
      <p:sp>
        <p:nvSpPr>
          <p:cNvPr id="341"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endParaRPr b="0" lang="en-IN" sz="2000" spc="-1" strike="noStrike">
              <a:latin typeface="Arial"/>
            </a:endParaRPr>
          </a:p>
        </p:txBody>
      </p:sp>
      <p:sp>
        <p:nvSpPr>
          <p:cNvPr id="342" name="PlaceHolder 3"/>
          <p:cNvSpPr>
            <a:spLocks noGrp="1"/>
          </p:cNvSpPr>
          <p:nvPr>
            <p:ph type="sldNum" idx="19"/>
          </p:nvPr>
        </p:nvSpPr>
        <p:spPr>
          <a:xfrm>
            <a:off x="3884760" y="8685360"/>
            <a:ext cx="2970720" cy="45612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DCFD4CB-61ED-4918-90BE-35A30E6586B1}"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84B7E21-6BAC-4299-B321-4DC564EFBEE3}"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9"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054CDF6-081B-4382-AC59-34FB835B2442}"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257A098-8A54-428B-96BF-2F855950154A}"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7"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8"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9"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0"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1"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2"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38F930B-09EE-47E3-B414-954E6F45AEA4}"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BC32624-1B2A-4EA1-9F11-2ACFFEA1A845}"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1CA1A72-1E1B-4DFC-A575-AA5D6D16E67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BEAAF12-C808-42B1-B076-042D69A6C332}"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D8BE987-F2B7-410E-9DA7-835421C7AEF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2E60A95-A4A1-404F-A45D-1B67C306EF6A}"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E5296BE-7868-410F-8595-63ECFE55981B}"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49AF14E-4898-4C7D-AB4A-E664DDC6A74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62719E6-0CE1-4C40-8165-E6924BC2FD6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549DF55-30CE-467D-9D57-C1ABB8F3011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9320F0F-9F40-4DE4-B3E0-B34FF5A3E2B3}"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4"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5"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EFF7960-DB3D-41E4-8D3F-BF561081A62B}"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0"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2527B28-4928-482D-A1F2-6F07435FB4F5}"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2"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3"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4"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5"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6"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7"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4D3EC8E-E14C-4A4E-BBF3-4F307DE064F8}"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2A0E8B0-00B6-4A25-9A7B-E1AB3D9987D1}"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A146101-2D1A-4C83-BD87-554831625BD4}"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7BEA1E4-E0B4-4EBC-A7BE-89DF9B4F29EB}"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A0E0233-93DA-4D57-8CD8-339846CB0CF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2EC162D-00D4-4A66-BB5E-80A96DA0EDFC}"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30BFAFD-0427-444B-839A-401B3C1F099E}"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2EE9700-89EF-4593-AFFA-068B7F836494}"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378678A-C221-4F24-9250-D3ECBAE59945}"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481E116F-DF46-4C64-B9E5-83AD6E1608DC}"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C103F1F2-4253-439F-962C-214731F7CE41}"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9"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0"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BD87CD9-2339-43C6-A469-BB0D2D944BAF}"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5"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8BB7BFE-E873-474A-92F9-850EDA8D65E5}"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7"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8"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9"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0"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2"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8DB2F0C5-756A-4DA7-B367-9F170AA682ED}"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62CDF980-6F0F-44E1-99A7-9075A1C6548E}"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2327474-03FE-4779-8BEE-591E259E72CB}"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5"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7DAE282-1EB1-4B39-8828-5E796CAC57F3}"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5FC2C06-17FD-4EBA-A8C0-07CC5CFB9B2B}"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E1AA9927-7693-4661-94E5-DD168B8855D1}"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FAF59C42-FA78-4A88-AA24-3721E508553B}"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EC934B9B-4FA2-45BF-9B16-7A5977E61D68}"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6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CF8D4E0-FE3A-4A9E-A1FC-17B9DB8F2C5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6"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08196EE-B372-45C0-A144-4846247DE8CA}"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2"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8307DA0-128D-4DDE-9E57-99AF1F9F8834}"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4"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5"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B3810A7-03AC-4B68-96C6-9F47ACCFC90D}"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8"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0"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5ED69294-B166-48A2-B710-A66766F5EFBE}"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2"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3"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4"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5"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6"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7"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21D00B08-7682-4859-9689-2AD31DB08CCD}"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9C388862-EC49-4C82-B338-B52DA33CD166}"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05351E2-77E9-4239-B847-BEB08833FE1F}"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9"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145B18F-17B7-42B3-91B3-DF2199AB28A2}"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1"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721D0709-A22E-4687-8998-C91F26D86B4F}"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3"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A86F7F40-C195-4B12-9CF9-475E5914E295}"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28A33A2-06C4-4DEE-891A-F4DE38BC9D03}"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D5660D9-C299-4BEC-A723-E83DE74CBFBC}"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8"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50F0D19-7EDC-46AE-B092-A08D89EACB09}"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4"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2C3133FC-3AB8-443A-9898-537BBA6FE134}"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7"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8"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44E7424A-91CC-4C21-B25D-DFBF13079506}"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0"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1"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0ED47833-9629-411F-8992-3C5B1225958A}"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5"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6"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E701A15E-A11A-483E-82A2-7A7AE85C0121}"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EAB7FFD-4F6E-4626-BB94-95224A8BF678}"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8"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9"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0"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1"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2"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018206CE-85AE-44CE-A0F6-69691C177F51}"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9D7856D-D37D-4498-8031-217010F45CE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5822BC8-A13F-4CB2-B2A2-761386802958}"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7B66EB3-4252-47B3-A31B-51BFDF858031}"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0" name="left lines"/>
          <p:cNvGrpSpPr/>
          <p:nvPr/>
        </p:nvGrpSpPr>
        <p:grpSpPr>
          <a:xfrm>
            <a:off x="-15840" y="-3240"/>
            <a:ext cx="819000" cy="5228280"/>
            <a:chOff x="-15840" y="-3240"/>
            <a:chExt cx="819000" cy="5228280"/>
          </a:xfrm>
        </p:grpSpPr>
        <p:sp>
          <p:nvSpPr>
            <p:cNvPr id="1" name="Freeform 9"/>
            <p:cNvSpPr/>
            <p:nvPr/>
          </p:nvSpPr>
          <p:spPr>
            <a:xfrm>
              <a:off x="-12600" y="0"/>
              <a:ext cx="815760" cy="5225040"/>
            </a:xfrm>
            <a:custGeom>
              <a:avLst/>
              <a:gdLst/>
              <a:ahLst/>
              <a:rect l="l" t="t" r="r" b="b"/>
              <a:pathLst>
                <a:path w="612775" h="3919538">
                  <a:moveTo>
                    <a:pt x="0" y="3919538"/>
                  </a:moveTo>
                  <a:lnTo>
                    <a:pt x="612775" y="2984500"/>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2" name="Freeform 10"/>
            <p:cNvSpPr/>
            <p:nvPr/>
          </p:nvSpPr>
          <p:spPr>
            <a:xfrm>
              <a:off x="-15840" y="0"/>
              <a:ext cx="546480" cy="4561560"/>
            </a:xfrm>
            <a:custGeom>
              <a:avLst/>
              <a:gdLst/>
              <a:ahLst/>
              <a:rect l="l" t="t" r="r" b="b"/>
              <a:pathLst>
                <a:path w="410751" h="3421856">
                  <a:moveTo>
                    <a:pt x="0" y="3421856"/>
                  </a:moveTo>
                  <a:lnTo>
                    <a:pt x="410751" y="2798680"/>
                  </a:lnTo>
                  <a:lnTo>
                    <a:pt x="409575" y="0"/>
                  </a:ln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3" name="Freeform 13"/>
            <p:cNvSpPr/>
            <p:nvPr/>
          </p:nvSpPr>
          <p:spPr>
            <a:xfrm>
              <a:off x="-9360" y="-3240"/>
              <a:ext cx="317520" cy="3967560"/>
            </a:xfrm>
            <a:custGeom>
              <a:avLst/>
              <a:gdLst/>
              <a:ahLst/>
              <a:rect l="l" t="t" r="r" b="b"/>
              <a:pathLst>
                <a:path w="238919" h="2976561">
                  <a:moveTo>
                    <a:pt x="0" y="2976561"/>
                  </a:moveTo>
                  <a:lnTo>
                    <a:pt x="238919" y="2616170"/>
                  </a:lnTo>
                  <a:cubicBezTo>
                    <a:pt x="238654" y="1744113"/>
                    <a:pt x="238390" y="872057"/>
                    <a:pt x="238125"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grpSp>
        <p:nvGrpSpPr>
          <p:cNvPr id="4" name="diagonals"/>
          <p:cNvGrpSpPr/>
          <p:nvPr/>
        </p:nvGrpSpPr>
        <p:grpSpPr>
          <a:xfrm>
            <a:off x="7516440" y="4145040"/>
            <a:ext cx="4686120" cy="2731320"/>
            <a:chOff x="7516440" y="4145040"/>
            <a:chExt cx="4686120" cy="2731320"/>
          </a:xfrm>
        </p:grpSpPr>
        <p:sp>
          <p:nvSpPr>
            <p:cNvPr id="5" name="Straight Connector 13"/>
            <p:cNvSpPr/>
            <p:nvPr/>
          </p:nvSpPr>
          <p:spPr>
            <a:xfrm flipV="1">
              <a:off x="7516440" y="4145040"/>
              <a:ext cx="4686120" cy="2716200"/>
            </a:xfrm>
            <a:prstGeom prst="line">
              <a:avLst/>
            </a:prstGeom>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6" name="Straight Connector 16"/>
            <p:cNvSpPr/>
            <p:nvPr/>
          </p:nvSpPr>
          <p:spPr>
            <a:xfrm flipV="1">
              <a:off x="8003880" y="4444920"/>
              <a:ext cx="4198680" cy="2431440"/>
            </a:xfrm>
            <a:prstGeom prst="line">
              <a:avLst/>
            </a:prstGeom>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7" name="Straight Connector 18"/>
            <p:cNvSpPr/>
            <p:nvPr/>
          </p:nvSpPr>
          <p:spPr>
            <a:xfrm flipV="1">
              <a:off x="8515440" y="4732920"/>
              <a:ext cx="3687120" cy="2133720"/>
            </a:xfrm>
            <a:prstGeom prst="line">
              <a:avLst/>
            </a:prstGeom>
            <a:ln>
              <a:solidFill>
                <a:srgbClr val="004d4d"/>
              </a:solidFill>
            </a:ln>
          </p:spPr>
          <p:style>
            <a:lnRef idx="2">
              <a:schemeClr val="accent1">
                <a:shade val="50000"/>
              </a:schemeClr>
            </a:lnRef>
            <a:fillRef idx="1">
              <a:schemeClr val="accent1"/>
            </a:fillRef>
            <a:effectRef idx="0">
              <a:schemeClr val="accent1"/>
            </a:effectRef>
            <a:fontRef idx="minor"/>
          </p:style>
        </p:sp>
      </p:grpSp>
      <p:grpSp>
        <p:nvGrpSpPr>
          <p:cNvPr id="8" name="bottom lines"/>
          <p:cNvGrpSpPr/>
          <p:nvPr/>
        </p:nvGrpSpPr>
        <p:grpSpPr>
          <a:xfrm>
            <a:off x="-9720" y="6058080"/>
            <a:ext cx="5498640" cy="819360"/>
            <a:chOff x="-9720" y="6058080"/>
            <a:chExt cx="5498640" cy="819360"/>
          </a:xfrm>
        </p:grpSpPr>
        <p:sp>
          <p:nvSpPr>
            <p:cNvPr id="9" name="Freeform 8"/>
            <p:cNvSpPr/>
            <p:nvPr/>
          </p:nvSpPr>
          <p:spPr>
            <a:xfrm rot="16200000">
              <a:off x="2338200" y="3723480"/>
              <a:ext cx="816120" cy="5484960"/>
            </a:xfrm>
            <a:custGeom>
              <a:avLst/>
              <a:gdLst/>
              <a:ahLst/>
              <a:rect l="l" t="t" r="r" b="b"/>
              <a:pathLst>
                <a:path w="612775" h="4115481">
                  <a:moveTo>
                    <a:pt x="0" y="4115481"/>
                  </a:moveTo>
                  <a:lnTo>
                    <a:pt x="612775" y="3180443"/>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10" name="Freeform 9"/>
            <p:cNvSpPr/>
            <p:nvPr/>
          </p:nvSpPr>
          <p:spPr>
            <a:xfrm rot="16200000">
              <a:off x="2138760" y="4191120"/>
              <a:ext cx="546480" cy="4826160"/>
            </a:xfrm>
            <a:custGeom>
              <a:avLst/>
              <a:gdLst/>
              <a:ahLst/>
              <a:rect l="l" t="t" r="r" b="b"/>
              <a:pathLst>
                <a:path w="410751" h="3621427">
                  <a:moveTo>
                    <a:pt x="0" y="3621427"/>
                  </a:moveTo>
                  <a:lnTo>
                    <a:pt x="410751" y="2998251"/>
                  </a:lnTo>
                  <a:cubicBezTo>
                    <a:pt x="410359" y="2065358"/>
                    <a:pt x="406339" y="932893"/>
                    <a:pt x="405947" y="0"/>
                  </a:cubicBez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11" name="Freeform 10"/>
            <p:cNvSpPr/>
            <p:nvPr/>
          </p:nvSpPr>
          <p:spPr>
            <a:xfrm rot="16200000">
              <a:off x="1948320" y="4591440"/>
              <a:ext cx="321120" cy="4237560"/>
            </a:xfrm>
            <a:custGeom>
              <a:avLst/>
              <a:gdLst/>
              <a:ahLst/>
              <a:rect l="l" t="t" r="r" b="b"/>
              <a:pathLst>
                <a:path w="241768" h="3179761">
                  <a:moveTo>
                    <a:pt x="0" y="3179761"/>
                  </a:moveTo>
                  <a:lnTo>
                    <a:pt x="238919" y="2819370"/>
                  </a:lnTo>
                  <a:cubicBezTo>
                    <a:pt x="238654" y="1947313"/>
                    <a:pt x="242019" y="872057"/>
                    <a:pt x="241754"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sp>
        <p:nvSpPr>
          <p:cNvPr id="12" name="PlaceHolder 1"/>
          <p:cNvSpPr>
            <a:spLocks noGrp="1"/>
          </p:cNvSpPr>
          <p:nvPr>
            <p:ph type="title"/>
          </p:nvPr>
        </p:nvSpPr>
        <p:spPr>
          <a:xfrm>
            <a:off x="609120" y="273600"/>
            <a:ext cx="10969200" cy="11444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3" name="PlaceHolder 2"/>
          <p:cNvSpPr>
            <a:spLocks noGrp="1"/>
          </p:cNvSpPr>
          <p:nvPr>
            <p:ph type="body"/>
          </p:nvPr>
        </p:nvSpPr>
        <p:spPr>
          <a:xfrm>
            <a:off x="609120" y="1604520"/>
            <a:ext cx="1096920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4" name="PlaceHolder 3"/>
          <p:cNvSpPr>
            <a:spLocks noGrp="1"/>
          </p:cNvSpPr>
          <p:nvPr>
            <p:ph type="ftr" idx="1"/>
          </p:nvPr>
        </p:nvSpPr>
        <p:spPr>
          <a:xfrm>
            <a:off x="3453480" y="6356520"/>
            <a:ext cx="5280840" cy="363960"/>
          </a:xfrm>
          <a:prstGeom prst="rect">
            <a:avLst/>
          </a:prstGeom>
          <a:noFill/>
          <a:ln w="0">
            <a:noFill/>
          </a:ln>
        </p:spPr>
        <p:txBody>
          <a:bodyPr lIns="122040" rIns="122040" tIns="60840" bIns="60840" anchor="ctr">
            <a:noAutofit/>
          </a:bodyPr>
          <a:lstStyle>
            <a:lvl1pPr algn="ctr">
              <a:lnSpc>
                <a:spcPct val="100000"/>
              </a:lnSpc>
              <a:buNone/>
              <a:defRPr b="0" lang="en-IN" sz="1400" spc="-1" strike="noStrike">
                <a:solidFill>
                  <a:srgbClr val="000000"/>
                </a:solidFill>
                <a:latin typeface="Times New Roman"/>
                <a:ea typeface="DejaVu Sans"/>
              </a:defRPr>
            </a:lvl1pPr>
          </a:lstStyle>
          <a:p>
            <a:pPr algn="ctr">
              <a:lnSpc>
                <a:spcPct val="100000"/>
              </a:lnSpc>
              <a:buNone/>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15" name="PlaceHolder 4"/>
          <p:cNvSpPr>
            <a:spLocks noGrp="1"/>
          </p:cNvSpPr>
          <p:nvPr>
            <p:ph type="sldNum" idx="2"/>
          </p:nvPr>
        </p:nvSpPr>
        <p:spPr>
          <a:xfrm>
            <a:off x="10563480" y="6356520"/>
            <a:ext cx="1014480" cy="363960"/>
          </a:xfrm>
          <a:prstGeom prst="rect">
            <a:avLst/>
          </a:prstGeom>
          <a:noFill/>
          <a:ln w="0">
            <a:noFill/>
          </a:ln>
        </p:spPr>
        <p:txBody>
          <a:bodyPr lIns="122040" rIns="122040" tIns="60840" bIns="60840" anchor="ctr">
            <a:noAutofit/>
          </a:bodyPr>
          <a:lstStyle>
            <a:lvl1pPr algn="r">
              <a:lnSpc>
                <a:spcPct val="100000"/>
              </a:lnSpc>
              <a:buNone/>
              <a:defRPr b="0" lang="en-US" sz="1200" spc="-1" strike="noStrike">
                <a:solidFill>
                  <a:srgbClr val="ffffff"/>
                </a:solidFill>
                <a:latin typeface="Calibri"/>
                <a:ea typeface="DejaVu Sans"/>
              </a:defRPr>
            </a:lvl1pPr>
          </a:lstStyle>
          <a:p>
            <a:pPr algn="r">
              <a:lnSpc>
                <a:spcPct val="100000"/>
              </a:lnSpc>
              <a:buNone/>
            </a:pPr>
            <a:fld id="{5FEF6FEB-338D-4737-81D2-5E01EE37869E}" type="slidenum">
              <a:rPr b="0" lang="en-US" sz="1200" spc="-1" strike="noStrike">
                <a:solidFill>
                  <a:srgbClr val="ffffff"/>
                </a:solidFill>
                <a:latin typeface="Calibri"/>
                <a:ea typeface="DejaVu Sans"/>
              </a:rPr>
              <a:t>&lt;number&gt;</a:t>
            </a:fld>
            <a:endParaRPr b="0" lang="en-IN" sz="1200" spc="-1" strike="noStrike">
              <a:latin typeface="Times New Roman"/>
            </a:endParaRPr>
          </a:p>
        </p:txBody>
      </p:sp>
      <p:sp>
        <p:nvSpPr>
          <p:cNvPr id="16" name="PlaceHolder 5"/>
          <p:cNvSpPr>
            <a:spLocks noGrp="1"/>
          </p:cNvSpPr>
          <p:nvPr>
            <p:ph type="dt" idx="3"/>
          </p:nvPr>
        </p:nvSpPr>
        <p:spPr>
          <a:xfrm>
            <a:off x="1218960" y="6356520"/>
            <a:ext cx="2233440" cy="363960"/>
          </a:xfrm>
          <a:prstGeom prst="rect">
            <a:avLst/>
          </a:prstGeom>
          <a:noFill/>
          <a:ln w="0">
            <a:noFill/>
          </a:ln>
        </p:spPr>
        <p:txBody>
          <a:bodyPr lIns="122040" rIns="122040" tIns="60840" bIns="6084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53" name="left lines"/>
          <p:cNvGrpSpPr/>
          <p:nvPr/>
        </p:nvGrpSpPr>
        <p:grpSpPr>
          <a:xfrm>
            <a:off x="-15840" y="-3240"/>
            <a:ext cx="819000" cy="5228280"/>
            <a:chOff x="-15840" y="-3240"/>
            <a:chExt cx="819000" cy="5228280"/>
          </a:xfrm>
        </p:grpSpPr>
        <p:sp>
          <p:nvSpPr>
            <p:cNvPr id="54" name="Freeform 9"/>
            <p:cNvSpPr/>
            <p:nvPr/>
          </p:nvSpPr>
          <p:spPr>
            <a:xfrm>
              <a:off x="-12600" y="0"/>
              <a:ext cx="815760" cy="5225040"/>
            </a:xfrm>
            <a:custGeom>
              <a:avLst/>
              <a:gdLst/>
              <a:ahLst/>
              <a:rect l="l" t="t" r="r" b="b"/>
              <a:pathLst>
                <a:path w="612775" h="3919538">
                  <a:moveTo>
                    <a:pt x="0" y="3919538"/>
                  </a:moveTo>
                  <a:lnTo>
                    <a:pt x="612775" y="2984500"/>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55" name="Freeform 10"/>
            <p:cNvSpPr/>
            <p:nvPr/>
          </p:nvSpPr>
          <p:spPr>
            <a:xfrm>
              <a:off x="-15840" y="0"/>
              <a:ext cx="546480" cy="4561560"/>
            </a:xfrm>
            <a:custGeom>
              <a:avLst/>
              <a:gdLst/>
              <a:ahLst/>
              <a:rect l="l" t="t" r="r" b="b"/>
              <a:pathLst>
                <a:path w="410751" h="3421856">
                  <a:moveTo>
                    <a:pt x="0" y="3421856"/>
                  </a:moveTo>
                  <a:lnTo>
                    <a:pt x="410751" y="2798680"/>
                  </a:lnTo>
                  <a:lnTo>
                    <a:pt x="409575" y="0"/>
                  </a:ln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56" name="Freeform 13"/>
            <p:cNvSpPr/>
            <p:nvPr/>
          </p:nvSpPr>
          <p:spPr>
            <a:xfrm>
              <a:off x="-9360" y="-3240"/>
              <a:ext cx="317520" cy="3967560"/>
            </a:xfrm>
            <a:custGeom>
              <a:avLst/>
              <a:gdLst/>
              <a:ahLst/>
              <a:rect l="l" t="t" r="r" b="b"/>
              <a:pathLst>
                <a:path w="238919" h="2976561">
                  <a:moveTo>
                    <a:pt x="0" y="2976561"/>
                  </a:moveTo>
                  <a:lnTo>
                    <a:pt x="238919" y="2616170"/>
                  </a:lnTo>
                  <a:cubicBezTo>
                    <a:pt x="238654" y="1744113"/>
                    <a:pt x="238390" y="872057"/>
                    <a:pt x="238125"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sp>
        <p:nvSpPr>
          <p:cNvPr id="57" name="PlaceHolder 1"/>
          <p:cNvSpPr>
            <a:spLocks noGrp="1"/>
          </p:cNvSpPr>
          <p:nvPr>
            <p:ph type="ftr" idx="4"/>
          </p:nvPr>
        </p:nvSpPr>
        <p:spPr>
          <a:xfrm>
            <a:off x="3453480" y="6356520"/>
            <a:ext cx="5280840" cy="363960"/>
          </a:xfrm>
          <a:prstGeom prst="rect">
            <a:avLst/>
          </a:prstGeom>
          <a:noFill/>
          <a:ln w="0">
            <a:noFill/>
          </a:ln>
        </p:spPr>
        <p:txBody>
          <a:bodyPr lIns="122040" rIns="122040" tIns="60840" bIns="60840" anchor="ctr">
            <a:noAutofit/>
          </a:bodyPr>
          <a:lstStyle>
            <a:lvl1pPr algn="ctr">
              <a:lnSpc>
                <a:spcPct val="100000"/>
              </a:lnSpc>
              <a:buNone/>
              <a:defRPr b="0" lang="en-IN" sz="1400" spc="-1" strike="noStrike">
                <a:solidFill>
                  <a:srgbClr val="000000"/>
                </a:solidFill>
                <a:latin typeface="Times New Roman"/>
                <a:ea typeface="DejaVu Sans"/>
              </a:defRPr>
            </a:lvl1pPr>
          </a:lstStyle>
          <a:p>
            <a:pPr algn="ctr">
              <a:lnSpc>
                <a:spcPct val="100000"/>
              </a:lnSpc>
              <a:buNone/>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58" name="PlaceHolder 2"/>
          <p:cNvSpPr>
            <a:spLocks noGrp="1"/>
          </p:cNvSpPr>
          <p:nvPr>
            <p:ph type="sldNum" idx="5"/>
          </p:nvPr>
        </p:nvSpPr>
        <p:spPr>
          <a:xfrm>
            <a:off x="10563480" y="6356520"/>
            <a:ext cx="1014480" cy="363960"/>
          </a:xfrm>
          <a:prstGeom prst="rect">
            <a:avLst/>
          </a:prstGeom>
          <a:noFill/>
          <a:ln w="0">
            <a:noFill/>
          </a:ln>
        </p:spPr>
        <p:txBody>
          <a:bodyPr lIns="122040" rIns="122040" tIns="60840" bIns="60840" anchor="ctr">
            <a:noAutofit/>
          </a:bodyPr>
          <a:lstStyle>
            <a:lvl1pPr algn="r">
              <a:lnSpc>
                <a:spcPct val="100000"/>
              </a:lnSpc>
              <a:buNone/>
              <a:defRPr b="0" lang="en-US" sz="1200" spc="-1" strike="noStrike">
                <a:solidFill>
                  <a:srgbClr val="ffffff"/>
                </a:solidFill>
                <a:latin typeface="Calibri"/>
                <a:ea typeface="DejaVu Sans"/>
              </a:defRPr>
            </a:lvl1pPr>
          </a:lstStyle>
          <a:p>
            <a:pPr algn="r">
              <a:lnSpc>
                <a:spcPct val="100000"/>
              </a:lnSpc>
              <a:buNone/>
            </a:pPr>
            <a:fld id="{D35006F1-5BB2-4DD4-86B2-6A2027E0B97B}" type="slidenum">
              <a:rPr b="0" lang="en-US" sz="1200" spc="-1" strike="noStrike">
                <a:solidFill>
                  <a:srgbClr val="ffffff"/>
                </a:solidFill>
                <a:latin typeface="Calibri"/>
                <a:ea typeface="DejaVu Sans"/>
              </a:rPr>
              <a:t>&lt;number&gt;</a:t>
            </a:fld>
            <a:endParaRPr b="0" lang="en-IN" sz="1200" spc="-1" strike="noStrike">
              <a:latin typeface="Times New Roman"/>
            </a:endParaRPr>
          </a:p>
        </p:txBody>
      </p:sp>
      <p:sp>
        <p:nvSpPr>
          <p:cNvPr id="59" name="PlaceHolder 3"/>
          <p:cNvSpPr>
            <a:spLocks noGrp="1"/>
          </p:cNvSpPr>
          <p:nvPr>
            <p:ph type="dt" idx="6"/>
          </p:nvPr>
        </p:nvSpPr>
        <p:spPr>
          <a:xfrm>
            <a:off x="1218960" y="6356520"/>
            <a:ext cx="2233440" cy="363960"/>
          </a:xfrm>
          <a:prstGeom prst="rect">
            <a:avLst/>
          </a:prstGeom>
          <a:noFill/>
          <a:ln w="0">
            <a:noFill/>
          </a:ln>
        </p:spPr>
        <p:txBody>
          <a:bodyPr lIns="122040" rIns="122040" tIns="60840" bIns="6084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60"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61"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98" name="left lines"/>
          <p:cNvGrpSpPr/>
          <p:nvPr/>
        </p:nvGrpSpPr>
        <p:grpSpPr>
          <a:xfrm>
            <a:off x="-15840" y="-3240"/>
            <a:ext cx="819000" cy="5228280"/>
            <a:chOff x="-15840" y="-3240"/>
            <a:chExt cx="819000" cy="5228280"/>
          </a:xfrm>
        </p:grpSpPr>
        <p:sp>
          <p:nvSpPr>
            <p:cNvPr id="99" name="Freeform 9"/>
            <p:cNvSpPr/>
            <p:nvPr/>
          </p:nvSpPr>
          <p:spPr>
            <a:xfrm>
              <a:off x="-12600" y="0"/>
              <a:ext cx="815760" cy="5225040"/>
            </a:xfrm>
            <a:custGeom>
              <a:avLst/>
              <a:gdLst/>
              <a:ahLst/>
              <a:rect l="l" t="t" r="r" b="b"/>
              <a:pathLst>
                <a:path w="612775" h="3919538">
                  <a:moveTo>
                    <a:pt x="0" y="3919538"/>
                  </a:moveTo>
                  <a:lnTo>
                    <a:pt x="612775" y="2984500"/>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100" name="Freeform 10"/>
            <p:cNvSpPr/>
            <p:nvPr/>
          </p:nvSpPr>
          <p:spPr>
            <a:xfrm>
              <a:off x="-15840" y="0"/>
              <a:ext cx="546480" cy="4561560"/>
            </a:xfrm>
            <a:custGeom>
              <a:avLst/>
              <a:gdLst/>
              <a:ahLst/>
              <a:rect l="l" t="t" r="r" b="b"/>
              <a:pathLst>
                <a:path w="410751" h="3421856">
                  <a:moveTo>
                    <a:pt x="0" y="3421856"/>
                  </a:moveTo>
                  <a:lnTo>
                    <a:pt x="410751" y="2798680"/>
                  </a:lnTo>
                  <a:lnTo>
                    <a:pt x="409575" y="0"/>
                  </a:ln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101" name="Freeform 13"/>
            <p:cNvSpPr/>
            <p:nvPr/>
          </p:nvSpPr>
          <p:spPr>
            <a:xfrm>
              <a:off x="-9360" y="-3240"/>
              <a:ext cx="317520" cy="3967560"/>
            </a:xfrm>
            <a:custGeom>
              <a:avLst/>
              <a:gdLst/>
              <a:ahLst/>
              <a:rect l="l" t="t" r="r" b="b"/>
              <a:pathLst>
                <a:path w="238919" h="2976561">
                  <a:moveTo>
                    <a:pt x="0" y="2976561"/>
                  </a:moveTo>
                  <a:lnTo>
                    <a:pt x="238919" y="2616170"/>
                  </a:lnTo>
                  <a:cubicBezTo>
                    <a:pt x="238654" y="1744113"/>
                    <a:pt x="238390" y="872057"/>
                    <a:pt x="238125"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sp>
        <p:nvSpPr>
          <p:cNvPr id="102" name="PlaceHolder 1"/>
          <p:cNvSpPr>
            <a:spLocks noGrp="1"/>
          </p:cNvSpPr>
          <p:nvPr>
            <p:ph type="title"/>
          </p:nvPr>
        </p:nvSpPr>
        <p:spPr>
          <a:xfrm>
            <a:off x="609120" y="273600"/>
            <a:ext cx="10969200" cy="11444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03" name="PlaceHolder 2"/>
          <p:cNvSpPr>
            <a:spLocks noGrp="1"/>
          </p:cNvSpPr>
          <p:nvPr>
            <p:ph type="body"/>
          </p:nvPr>
        </p:nvSpPr>
        <p:spPr>
          <a:xfrm>
            <a:off x="609120" y="1604520"/>
            <a:ext cx="1096920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04" name="PlaceHolder 3"/>
          <p:cNvSpPr>
            <a:spLocks noGrp="1"/>
          </p:cNvSpPr>
          <p:nvPr>
            <p:ph type="ftr" idx="7"/>
          </p:nvPr>
        </p:nvSpPr>
        <p:spPr>
          <a:xfrm>
            <a:off x="3453480" y="6356520"/>
            <a:ext cx="5280840" cy="363960"/>
          </a:xfrm>
          <a:prstGeom prst="rect">
            <a:avLst/>
          </a:prstGeom>
          <a:noFill/>
          <a:ln w="0">
            <a:noFill/>
          </a:ln>
        </p:spPr>
        <p:txBody>
          <a:bodyPr lIns="122040" rIns="122040" tIns="60840" bIns="60840" anchor="ctr">
            <a:noAutofit/>
          </a:bodyPr>
          <a:lstStyle>
            <a:lvl1pPr algn="ctr">
              <a:lnSpc>
                <a:spcPct val="100000"/>
              </a:lnSpc>
              <a:buNone/>
              <a:defRPr b="0" lang="en-IN" sz="1400" spc="-1" strike="noStrike">
                <a:solidFill>
                  <a:srgbClr val="000000"/>
                </a:solidFill>
                <a:latin typeface="Times New Roman"/>
                <a:ea typeface="DejaVu Sans"/>
              </a:defRPr>
            </a:lvl1pPr>
          </a:lstStyle>
          <a:p>
            <a:pPr algn="ctr">
              <a:lnSpc>
                <a:spcPct val="100000"/>
              </a:lnSpc>
              <a:buNone/>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105" name="PlaceHolder 4"/>
          <p:cNvSpPr>
            <a:spLocks noGrp="1"/>
          </p:cNvSpPr>
          <p:nvPr>
            <p:ph type="sldNum" idx="8"/>
          </p:nvPr>
        </p:nvSpPr>
        <p:spPr>
          <a:xfrm>
            <a:off x="10563480" y="6356520"/>
            <a:ext cx="1014480" cy="363960"/>
          </a:xfrm>
          <a:prstGeom prst="rect">
            <a:avLst/>
          </a:prstGeom>
          <a:noFill/>
          <a:ln w="0">
            <a:noFill/>
          </a:ln>
        </p:spPr>
        <p:txBody>
          <a:bodyPr lIns="122040" rIns="122040" tIns="60840" bIns="60840" anchor="ctr">
            <a:noAutofit/>
          </a:bodyPr>
          <a:lstStyle>
            <a:lvl1pPr algn="r">
              <a:lnSpc>
                <a:spcPct val="100000"/>
              </a:lnSpc>
              <a:buNone/>
              <a:defRPr b="0" lang="en-US" sz="1200" spc="-1" strike="noStrike">
                <a:solidFill>
                  <a:srgbClr val="ffffff"/>
                </a:solidFill>
                <a:latin typeface="Calibri"/>
                <a:ea typeface="DejaVu Sans"/>
              </a:defRPr>
            </a:lvl1pPr>
          </a:lstStyle>
          <a:p>
            <a:pPr algn="r">
              <a:lnSpc>
                <a:spcPct val="100000"/>
              </a:lnSpc>
              <a:buNone/>
            </a:pPr>
            <a:fld id="{32FC7A42-8840-4005-9DE2-77523B91595A}" type="slidenum">
              <a:rPr b="0" lang="en-US" sz="1200" spc="-1" strike="noStrike">
                <a:solidFill>
                  <a:srgbClr val="ffffff"/>
                </a:solidFill>
                <a:latin typeface="Calibri"/>
                <a:ea typeface="DejaVu Sans"/>
              </a:rPr>
              <a:t>&lt;number&gt;</a:t>
            </a:fld>
            <a:endParaRPr b="0" lang="en-IN" sz="1200" spc="-1" strike="noStrike">
              <a:latin typeface="Times New Roman"/>
            </a:endParaRPr>
          </a:p>
        </p:txBody>
      </p:sp>
      <p:sp>
        <p:nvSpPr>
          <p:cNvPr id="106" name="PlaceHolder 5"/>
          <p:cNvSpPr>
            <a:spLocks noGrp="1"/>
          </p:cNvSpPr>
          <p:nvPr>
            <p:ph type="dt" idx="9"/>
          </p:nvPr>
        </p:nvSpPr>
        <p:spPr>
          <a:xfrm>
            <a:off x="1218960" y="6356520"/>
            <a:ext cx="2233440" cy="363960"/>
          </a:xfrm>
          <a:prstGeom prst="rect">
            <a:avLst/>
          </a:prstGeom>
          <a:noFill/>
          <a:ln w="0">
            <a:noFill/>
          </a:ln>
        </p:spPr>
        <p:txBody>
          <a:bodyPr lIns="122040" rIns="122040" tIns="60840" bIns="6084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143" name="left lines"/>
          <p:cNvGrpSpPr/>
          <p:nvPr/>
        </p:nvGrpSpPr>
        <p:grpSpPr>
          <a:xfrm>
            <a:off x="-15840" y="-3240"/>
            <a:ext cx="819000" cy="5228280"/>
            <a:chOff x="-15840" y="-3240"/>
            <a:chExt cx="819000" cy="5228280"/>
          </a:xfrm>
        </p:grpSpPr>
        <p:sp>
          <p:nvSpPr>
            <p:cNvPr id="144" name="Freeform 9"/>
            <p:cNvSpPr/>
            <p:nvPr/>
          </p:nvSpPr>
          <p:spPr>
            <a:xfrm>
              <a:off x="-12600" y="0"/>
              <a:ext cx="815760" cy="5225040"/>
            </a:xfrm>
            <a:custGeom>
              <a:avLst/>
              <a:gdLst/>
              <a:ahLst/>
              <a:rect l="l" t="t" r="r" b="b"/>
              <a:pathLst>
                <a:path w="612775" h="3919538">
                  <a:moveTo>
                    <a:pt x="0" y="3919538"/>
                  </a:moveTo>
                  <a:lnTo>
                    <a:pt x="612775" y="2984500"/>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145" name="Freeform 10"/>
            <p:cNvSpPr/>
            <p:nvPr/>
          </p:nvSpPr>
          <p:spPr>
            <a:xfrm>
              <a:off x="-15840" y="0"/>
              <a:ext cx="546480" cy="4561560"/>
            </a:xfrm>
            <a:custGeom>
              <a:avLst/>
              <a:gdLst/>
              <a:ahLst/>
              <a:rect l="l" t="t" r="r" b="b"/>
              <a:pathLst>
                <a:path w="410751" h="3421856">
                  <a:moveTo>
                    <a:pt x="0" y="3421856"/>
                  </a:moveTo>
                  <a:lnTo>
                    <a:pt x="410751" y="2798680"/>
                  </a:lnTo>
                  <a:lnTo>
                    <a:pt x="409575" y="0"/>
                  </a:ln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146" name="Freeform 13"/>
            <p:cNvSpPr/>
            <p:nvPr/>
          </p:nvSpPr>
          <p:spPr>
            <a:xfrm>
              <a:off x="-9360" y="-3240"/>
              <a:ext cx="317520" cy="3967560"/>
            </a:xfrm>
            <a:custGeom>
              <a:avLst/>
              <a:gdLst/>
              <a:ahLst/>
              <a:rect l="l" t="t" r="r" b="b"/>
              <a:pathLst>
                <a:path w="238919" h="2976561">
                  <a:moveTo>
                    <a:pt x="0" y="2976561"/>
                  </a:moveTo>
                  <a:lnTo>
                    <a:pt x="238919" y="2616170"/>
                  </a:lnTo>
                  <a:cubicBezTo>
                    <a:pt x="238654" y="1744113"/>
                    <a:pt x="238390" y="872057"/>
                    <a:pt x="238125"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sp>
        <p:nvSpPr>
          <p:cNvPr id="147" name="PlaceHolder 1"/>
          <p:cNvSpPr>
            <a:spLocks noGrp="1"/>
          </p:cNvSpPr>
          <p:nvPr>
            <p:ph type="ftr" idx="10"/>
          </p:nvPr>
        </p:nvSpPr>
        <p:spPr>
          <a:xfrm>
            <a:off x="3453480" y="6356520"/>
            <a:ext cx="5280840" cy="363960"/>
          </a:xfrm>
          <a:prstGeom prst="rect">
            <a:avLst/>
          </a:prstGeom>
          <a:noFill/>
          <a:ln w="0">
            <a:noFill/>
          </a:ln>
        </p:spPr>
        <p:txBody>
          <a:bodyPr lIns="122040" rIns="122040" tIns="60840" bIns="60840" anchor="ctr">
            <a:noAutofit/>
          </a:bodyPr>
          <a:lstStyle>
            <a:lvl1pPr algn="ctr">
              <a:lnSpc>
                <a:spcPct val="100000"/>
              </a:lnSpc>
              <a:buNone/>
              <a:defRPr b="0" lang="en-IN" sz="1400" spc="-1" strike="noStrike">
                <a:solidFill>
                  <a:srgbClr val="000000"/>
                </a:solidFill>
                <a:latin typeface="Times New Roman"/>
                <a:ea typeface="DejaVu Sans"/>
              </a:defRPr>
            </a:lvl1pPr>
          </a:lstStyle>
          <a:p>
            <a:pPr algn="ctr">
              <a:lnSpc>
                <a:spcPct val="100000"/>
              </a:lnSpc>
              <a:buNone/>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148" name="PlaceHolder 2"/>
          <p:cNvSpPr>
            <a:spLocks noGrp="1"/>
          </p:cNvSpPr>
          <p:nvPr>
            <p:ph type="sldNum" idx="11"/>
          </p:nvPr>
        </p:nvSpPr>
        <p:spPr>
          <a:xfrm>
            <a:off x="10563480" y="6356520"/>
            <a:ext cx="1014480" cy="363960"/>
          </a:xfrm>
          <a:prstGeom prst="rect">
            <a:avLst/>
          </a:prstGeom>
          <a:noFill/>
          <a:ln w="0">
            <a:noFill/>
          </a:ln>
        </p:spPr>
        <p:txBody>
          <a:bodyPr lIns="122040" rIns="122040" tIns="60840" bIns="60840" anchor="ctr">
            <a:noAutofit/>
          </a:bodyPr>
          <a:lstStyle>
            <a:lvl1pPr algn="r">
              <a:lnSpc>
                <a:spcPct val="100000"/>
              </a:lnSpc>
              <a:buNone/>
              <a:defRPr b="0" lang="en-US" sz="1200" spc="-1" strike="noStrike">
                <a:solidFill>
                  <a:srgbClr val="ffffff"/>
                </a:solidFill>
                <a:latin typeface="Calibri"/>
                <a:ea typeface="DejaVu Sans"/>
              </a:defRPr>
            </a:lvl1pPr>
          </a:lstStyle>
          <a:p>
            <a:pPr algn="r">
              <a:lnSpc>
                <a:spcPct val="100000"/>
              </a:lnSpc>
              <a:buNone/>
            </a:pPr>
            <a:fld id="{48180154-B040-4EF2-8FE2-EB75D67FED85}" type="slidenum">
              <a:rPr b="0" lang="en-US" sz="1200" spc="-1" strike="noStrike">
                <a:solidFill>
                  <a:srgbClr val="ffffff"/>
                </a:solidFill>
                <a:latin typeface="Calibri"/>
                <a:ea typeface="DejaVu Sans"/>
              </a:rPr>
              <a:t>&lt;number&gt;</a:t>
            </a:fld>
            <a:endParaRPr b="0" lang="en-IN" sz="1200" spc="-1" strike="noStrike">
              <a:latin typeface="Times New Roman"/>
            </a:endParaRPr>
          </a:p>
        </p:txBody>
      </p:sp>
      <p:sp>
        <p:nvSpPr>
          <p:cNvPr id="149" name="PlaceHolder 3"/>
          <p:cNvSpPr>
            <a:spLocks noGrp="1"/>
          </p:cNvSpPr>
          <p:nvPr>
            <p:ph type="dt" idx="12"/>
          </p:nvPr>
        </p:nvSpPr>
        <p:spPr>
          <a:xfrm>
            <a:off x="1218960" y="6356520"/>
            <a:ext cx="2233440" cy="363960"/>
          </a:xfrm>
          <a:prstGeom prst="rect">
            <a:avLst/>
          </a:prstGeom>
          <a:noFill/>
          <a:ln w="0">
            <a:noFill/>
          </a:ln>
        </p:spPr>
        <p:txBody>
          <a:bodyPr lIns="122040" rIns="122040" tIns="60840" bIns="6084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50"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51"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188" name="left lines"/>
          <p:cNvGrpSpPr/>
          <p:nvPr/>
        </p:nvGrpSpPr>
        <p:grpSpPr>
          <a:xfrm>
            <a:off x="-15840" y="-3240"/>
            <a:ext cx="819000" cy="5228280"/>
            <a:chOff x="-15840" y="-3240"/>
            <a:chExt cx="819000" cy="5228280"/>
          </a:xfrm>
        </p:grpSpPr>
        <p:sp>
          <p:nvSpPr>
            <p:cNvPr id="189" name="Freeform 9"/>
            <p:cNvSpPr/>
            <p:nvPr/>
          </p:nvSpPr>
          <p:spPr>
            <a:xfrm>
              <a:off x="-12600" y="0"/>
              <a:ext cx="815760" cy="5225040"/>
            </a:xfrm>
            <a:custGeom>
              <a:avLst/>
              <a:gdLst/>
              <a:ahLst/>
              <a:rect l="l" t="t" r="r" b="b"/>
              <a:pathLst>
                <a:path w="612775" h="3919538">
                  <a:moveTo>
                    <a:pt x="0" y="3919538"/>
                  </a:moveTo>
                  <a:lnTo>
                    <a:pt x="612775" y="2984500"/>
                  </a:lnTo>
                  <a:lnTo>
                    <a:pt x="612775" y="0"/>
                  </a:lnTo>
                </a:path>
              </a:pathLst>
            </a:custGeom>
            <a:noFill/>
            <a:ln w="38100">
              <a:solidFill>
                <a:srgbClr val="007373"/>
              </a:solidFill>
            </a:ln>
          </p:spPr>
          <p:style>
            <a:lnRef idx="2">
              <a:schemeClr val="accent1">
                <a:shade val="50000"/>
              </a:schemeClr>
            </a:lnRef>
            <a:fillRef idx="1">
              <a:schemeClr val="accent1"/>
            </a:fillRef>
            <a:effectRef idx="0">
              <a:schemeClr val="accent1"/>
            </a:effectRef>
            <a:fontRef idx="minor"/>
          </p:style>
        </p:sp>
        <p:sp>
          <p:nvSpPr>
            <p:cNvPr id="190" name="Freeform 10"/>
            <p:cNvSpPr/>
            <p:nvPr/>
          </p:nvSpPr>
          <p:spPr>
            <a:xfrm>
              <a:off x="-15840" y="0"/>
              <a:ext cx="546480" cy="4561560"/>
            </a:xfrm>
            <a:custGeom>
              <a:avLst/>
              <a:gdLst/>
              <a:ahLst/>
              <a:rect l="l" t="t" r="r" b="b"/>
              <a:pathLst>
                <a:path w="410751" h="3421856">
                  <a:moveTo>
                    <a:pt x="0" y="3421856"/>
                  </a:moveTo>
                  <a:lnTo>
                    <a:pt x="410751" y="2798680"/>
                  </a:lnTo>
                  <a:lnTo>
                    <a:pt x="409575" y="0"/>
                  </a:lnTo>
                </a:path>
              </a:pathLst>
            </a:custGeom>
            <a:noFill/>
            <a:ln w="28575">
              <a:solidFill>
                <a:srgbClr val="007373"/>
              </a:solidFill>
            </a:ln>
          </p:spPr>
          <p:style>
            <a:lnRef idx="2">
              <a:schemeClr val="accent1">
                <a:shade val="50000"/>
              </a:schemeClr>
            </a:lnRef>
            <a:fillRef idx="1">
              <a:schemeClr val="accent1"/>
            </a:fillRef>
            <a:effectRef idx="0">
              <a:schemeClr val="accent1"/>
            </a:effectRef>
            <a:fontRef idx="minor"/>
          </p:style>
        </p:sp>
        <p:sp>
          <p:nvSpPr>
            <p:cNvPr id="191" name="Freeform 13"/>
            <p:cNvSpPr/>
            <p:nvPr/>
          </p:nvSpPr>
          <p:spPr>
            <a:xfrm>
              <a:off x="-9360" y="-3240"/>
              <a:ext cx="317520" cy="3967560"/>
            </a:xfrm>
            <a:custGeom>
              <a:avLst/>
              <a:gdLst/>
              <a:ahLst/>
              <a:rect l="l" t="t" r="r" b="b"/>
              <a:pathLst>
                <a:path w="238919" h="2976561">
                  <a:moveTo>
                    <a:pt x="0" y="2976561"/>
                  </a:moveTo>
                  <a:lnTo>
                    <a:pt x="238919" y="2616170"/>
                  </a:lnTo>
                  <a:cubicBezTo>
                    <a:pt x="238654" y="1744113"/>
                    <a:pt x="238390" y="872057"/>
                    <a:pt x="238125" y="0"/>
                  </a:cubicBezTo>
                </a:path>
              </a:pathLst>
            </a:custGeom>
            <a:noFill/>
            <a:ln>
              <a:solidFill>
                <a:srgbClr val="004d4d"/>
              </a:solidFill>
            </a:ln>
          </p:spPr>
          <p:style>
            <a:lnRef idx="2">
              <a:schemeClr val="accent1">
                <a:shade val="50000"/>
              </a:schemeClr>
            </a:lnRef>
            <a:fillRef idx="1">
              <a:schemeClr val="accent1"/>
            </a:fillRef>
            <a:effectRef idx="0">
              <a:schemeClr val="accent1"/>
            </a:effectRef>
            <a:fontRef idx="minor"/>
          </p:style>
        </p:sp>
      </p:grpSp>
      <p:sp>
        <p:nvSpPr>
          <p:cNvPr id="192" name="PlaceHolder 1"/>
          <p:cNvSpPr>
            <a:spLocks noGrp="1"/>
          </p:cNvSpPr>
          <p:nvPr>
            <p:ph type="title"/>
          </p:nvPr>
        </p:nvSpPr>
        <p:spPr>
          <a:xfrm>
            <a:off x="609120" y="273600"/>
            <a:ext cx="10969200" cy="11444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93" name="PlaceHolder 2"/>
          <p:cNvSpPr>
            <a:spLocks noGrp="1"/>
          </p:cNvSpPr>
          <p:nvPr>
            <p:ph type="body"/>
          </p:nvPr>
        </p:nvSpPr>
        <p:spPr>
          <a:xfrm>
            <a:off x="609120" y="1604520"/>
            <a:ext cx="53524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94" name="PlaceHolder 3"/>
          <p:cNvSpPr>
            <a:spLocks noGrp="1"/>
          </p:cNvSpPr>
          <p:nvPr>
            <p:ph type="body"/>
          </p:nvPr>
        </p:nvSpPr>
        <p:spPr>
          <a:xfrm>
            <a:off x="6230160" y="1604520"/>
            <a:ext cx="53524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195" name="PlaceHolder 4"/>
          <p:cNvSpPr>
            <a:spLocks noGrp="1"/>
          </p:cNvSpPr>
          <p:nvPr>
            <p:ph type="ftr" idx="13"/>
          </p:nvPr>
        </p:nvSpPr>
        <p:spPr>
          <a:xfrm>
            <a:off x="3453480" y="6356520"/>
            <a:ext cx="5280840" cy="363960"/>
          </a:xfrm>
          <a:prstGeom prst="rect">
            <a:avLst/>
          </a:prstGeom>
          <a:noFill/>
          <a:ln w="0">
            <a:noFill/>
          </a:ln>
        </p:spPr>
        <p:txBody>
          <a:bodyPr lIns="122040" rIns="122040" tIns="60840" bIns="60840" anchor="ctr">
            <a:noAutofit/>
          </a:bodyPr>
          <a:lstStyle>
            <a:lvl1pPr algn="ctr">
              <a:lnSpc>
                <a:spcPct val="100000"/>
              </a:lnSpc>
              <a:buNone/>
              <a:defRPr b="0" lang="en-IN" sz="1400" spc="-1" strike="noStrike">
                <a:solidFill>
                  <a:srgbClr val="000000"/>
                </a:solidFill>
                <a:latin typeface="Times New Roman"/>
                <a:ea typeface="DejaVu Sans"/>
              </a:defRPr>
            </a:lvl1pPr>
          </a:lstStyle>
          <a:p>
            <a:pPr algn="ctr">
              <a:lnSpc>
                <a:spcPct val="100000"/>
              </a:lnSpc>
              <a:buNone/>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196" name="PlaceHolder 5"/>
          <p:cNvSpPr>
            <a:spLocks noGrp="1"/>
          </p:cNvSpPr>
          <p:nvPr>
            <p:ph type="sldNum" idx="14"/>
          </p:nvPr>
        </p:nvSpPr>
        <p:spPr>
          <a:xfrm>
            <a:off x="10563480" y="6356520"/>
            <a:ext cx="1014480" cy="363960"/>
          </a:xfrm>
          <a:prstGeom prst="rect">
            <a:avLst/>
          </a:prstGeom>
          <a:noFill/>
          <a:ln w="0">
            <a:noFill/>
          </a:ln>
        </p:spPr>
        <p:txBody>
          <a:bodyPr lIns="122040" rIns="122040" tIns="60840" bIns="60840" anchor="ctr">
            <a:noAutofit/>
          </a:bodyPr>
          <a:lstStyle>
            <a:lvl1pPr algn="r">
              <a:lnSpc>
                <a:spcPct val="100000"/>
              </a:lnSpc>
              <a:buNone/>
              <a:defRPr b="0" lang="en-US" sz="1200" spc="-1" strike="noStrike">
                <a:solidFill>
                  <a:srgbClr val="ffffff"/>
                </a:solidFill>
                <a:latin typeface="Calibri"/>
                <a:ea typeface="DejaVu Sans"/>
              </a:defRPr>
            </a:lvl1pPr>
          </a:lstStyle>
          <a:p>
            <a:pPr algn="r">
              <a:lnSpc>
                <a:spcPct val="100000"/>
              </a:lnSpc>
              <a:buNone/>
            </a:pPr>
            <a:fld id="{A8136986-2543-45AF-B52E-4D460AFAD5C0}" type="slidenum">
              <a:rPr b="0" lang="en-US" sz="1200" spc="-1" strike="noStrike">
                <a:solidFill>
                  <a:srgbClr val="ffffff"/>
                </a:solidFill>
                <a:latin typeface="Calibri"/>
                <a:ea typeface="DejaVu Sans"/>
              </a:rPr>
              <a:t>&lt;number&gt;</a:t>
            </a:fld>
            <a:endParaRPr b="0" lang="en-IN" sz="1200" spc="-1" strike="noStrike">
              <a:latin typeface="Times New Roman"/>
            </a:endParaRPr>
          </a:p>
        </p:txBody>
      </p:sp>
      <p:sp>
        <p:nvSpPr>
          <p:cNvPr id="197" name="PlaceHolder 6"/>
          <p:cNvSpPr>
            <a:spLocks noGrp="1"/>
          </p:cNvSpPr>
          <p:nvPr>
            <p:ph type="dt" idx="15"/>
          </p:nvPr>
        </p:nvSpPr>
        <p:spPr>
          <a:xfrm>
            <a:off x="1218960" y="6356520"/>
            <a:ext cx="2233440" cy="363960"/>
          </a:xfrm>
          <a:prstGeom prst="rect">
            <a:avLst/>
          </a:prstGeom>
          <a:noFill/>
          <a:ln w="0">
            <a:noFill/>
          </a:ln>
        </p:spPr>
        <p:txBody>
          <a:bodyPr lIns="122040" rIns="122040" tIns="60840" bIns="6084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52.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image" Target="../media/image5.gif"/><Relationship Id="rId3" Type="http://schemas.openxmlformats.org/officeDocument/2006/relationships/image" Target="../media/image6.png"/><Relationship Id="rId4"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hyperlink" Target="https://www.w3schools.com/python/" TargetMode="External"/><Relationship Id="rId2" Type="http://schemas.openxmlformats.org/officeDocument/2006/relationships/hyperlink" Target="https://stackoverflow.com/" TargetMode="External"/><Relationship Id="rId3" Type="http://schemas.openxmlformats.org/officeDocument/2006/relationships/hyperlink" Target="https://stackoverflow.com/" TargetMode="External"/><Relationship Id="rId4" Type="http://schemas.openxmlformats.org/officeDocument/2006/relationships/hyperlink" Target="https://stackoverflow.com/" TargetMode="External"/><Relationship Id="rId5" Type="http://schemas.openxmlformats.org/officeDocument/2006/relationships/hyperlink" Target="https://www.geeksforgeeks.org/python-tkinter-tutorial/" TargetMode="External"/><Relationship Id="rId6" Type="http://schemas.openxmlformats.org/officeDocument/2006/relationships/hyperlink" Target="https://www.computervision.zone/" TargetMode="External"/><Relationship Id="rId7" Type="http://schemas.openxmlformats.org/officeDocument/2006/relationships/hyperlink" Target="https://www.geeksforgeeks.org/opencv-python-tutorial/" TargetMode="External"/><Relationship Id="rId8" Type="http://schemas.openxmlformats.org/officeDocument/2006/relationships/hyperlink" Target="https://www.w3schools.com/python/numpy/" TargetMode="External"/><Relationship Id="rId9" Type="http://schemas.openxmlformats.org/officeDocument/2006/relationships/hyperlink" Target="https://www.youtube.com/c/NicholasRenotte" TargetMode="External"/><Relationship Id="rId10" Type="http://schemas.openxmlformats.org/officeDocument/2006/relationships/hyperlink" Target="https://www.youtube.com/c/MurtazasWorkshopRoboticsandAI" TargetMode="External"/><Relationship Id="rId11" Type="http://schemas.openxmlformats.org/officeDocument/2006/relationships/hyperlink" Target="https://www.youtube.com/c/Freecodecamp" TargetMode="External"/><Relationship Id="rId12" Type="http://schemas.openxmlformats.org/officeDocument/2006/relationships/hyperlink" Target="https://www.youtube.com/c/edurekaIN" TargetMode="External"/><Relationship Id="rId13" Type="http://schemas.openxmlformats.org/officeDocument/2006/relationships/hyperlink" Target="https://www.pexels.com/" TargetMode="External"/><Relationship Id="rId14"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1672560" y="3010320"/>
            <a:ext cx="8282520" cy="999360"/>
          </a:xfrm>
          <a:prstGeom prst="rect">
            <a:avLst/>
          </a:prstGeom>
          <a:noFill/>
          <a:ln w="0">
            <a:noFill/>
          </a:ln>
        </p:spPr>
        <p:txBody>
          <a:bodyPr lIns="122040" rIns="122040" tIns="60840" bIns="60840" anchor="b">
            <a:noAutofit/>
          </a:bodyPr>
          <a:p>
            <a:pPr algn="ctr">
              <a:lnSpc>
                <a:spcPct val="90000"/>
              </a:lnSpc>
              <a:buNone/>
            </a:pPr>
            <a:r>
              <a:rPr b="0" lang="en-US" sz="4400" spc="-1" strike="noStrike">
                <a:solidFill>
                  <a:srgbClr val="ffffff"/>
                </a:solidFill>
                <a:latin typeface="Calibri"/>
                <a:ea typeface="DejaVu Sans"/>
              </a:rPr>
              <a:t>AI Fitness Assistant</a:t>
            </a:r>
            <a:endParaRPr b="0" lang="en-IN" sz="4400" spc="-1" strike="noStrike">
              <a:latin typeface="Arial"/>
            </a:endParaRPr>
          </a:p>
        </p:txBody>
      </p:sp>
      <p:sp>
        <p:nvSpPr>
          <p:cNvPr id="241" name="PlaceHolder 2"/>
          <p:cNvSpPr>
            <a:spLocks noGrp="1"/>
          </p:cNvSpPr>
          <p:nvPr>
            <p:ph type="subTitle"/>
          </p:nvPr>
        </p:nvSpPr>
        <p:spPr>
          <a:xfrm>
            <a:off x="1672560" y="4055760"/>
            <a:ext cx="8734320" cy="451800"/>
          </a:xfrm>
          <a:prstGeom prst="rect">
            <a:avLst/>
          </a:prstGeom>
          <a:noFill/>
          <a:ln w="0">
            <a:noFill/>
          </a:ln>
        </p:spPr>
        <p:txBody>
          <a:bodyPr lIns="122040" rIns="122040" tIns="60840" bIns="60840" anchor="t">
            <a:normAutofit fontScale="86000"/>
          </a:bodyPr>
          <a:p>
            <a:pPr marL="228600" indent="-228600" algn="ctr">
              <a:lnSpc>
                <a:spcPct val="90000"/>
              </a:lnSpc>
              <a:spcBef>
                <a:spcPts val="1001"/>
              </a:spcBef>
              <a:buNone/>
              <a:tabLst>
                <a:tab algn="l" pos="0"/>
              </a:tabLst>
            </a:pPr>
            <a:r>
              <a:rPr b="0" lang="en-GB" sz="2800" spc="194" strike="noStrike" cap="all">
                <a:solidFill>
                  <a:srgbClr val="009999"/>
                </a:solidFill>
                <a:latin typeface="Calibri"/>
                <a:ea typeface="DejaVu Sans"/>
              </a:rPr>
              <a:t>A REAL Time assistant to assist with exercise</a:t>
            </a:r>
            <a:endParaRPr b="0" lang="en-IN" sz="2800" spc="-1" strike="noStrike">
              <a:latin typeface="Arial"/>
            </a:endParaRPr>
          </a:p>
        </p:txBody>
      </p:sp>
      <p:grpSp>
        <p:nvGrpSpPr>
          <p:cNvPr id="242" name="Group 3"/>
          <p:cNvGrpSpPr/>
          <p:nvPr/>
        </p:nvGrpSpPr>
        <p:grpSpPr>
          <a:xfrm>
            <a:off x="848520" y="249840"/>
            <a:ext cx="9909000" cy="2356200"/>
            <a:chOff x="848520" y="249840"/>
            <a:chExt cx="9909000" cy="2356200"/>
          </a:xfrm>
        </p:grpSpPr>
        <p:sp>
          <p:nvSpPr>
            <p:cNvPr id="243" name="image1.jpeg"/>
            <p:cNvSpPr/>
            <p:nvPr/>
          </p:nvSpPr>
          <p:spPr>
            <a:xfrm>
              <a:off x="5172120" y="1446480"/>
              <a:ext cx="1283760" cy="1159560"/>
            </a:xfrm>
            <a:prstGeom prst="round2DiagRect">
              <a:avLst>
                <a:gd name="adj1" fmla="val 16667"/>
                <a:gd name="adj2" fmla="val 0"/>
              </a:avLst>
            </a:prstGeom>
            <a:blipFill rotWithShape="0">
              <a:blip r:embed="rId1"/>
              <a:srcRect/>
              <a:stretch/>
            </a:blipFill>
            <a:ln cap="sq" w="889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44" name="Rectangle 1"/>
            <p:cNvSpPr/>
            <p:nvPr/>
          </p:nvSpPr>
          <p:spPr>
            <a:xfrm>
              <a:off x="848520" y="249840"/>
              <a:ext cx="9909000" cy="1005120"/>
            </a:xfrm>
            <a:prstGeom prst="rect">
              <a:avLst/>
            </a:prstGeom>
            <a:noFill/>
            <a:ln w="9525">
              <a:noFill/>
            </a:ln>
          </p:spPr>
          <p:style>
            <a:lnRef idx="0"/>
            <a:fillRef idx="0"/>
            <a:effectRef idx="0"/>
            <a:fontRef idx="minor"/>
          </p:style>
          <p:txBody>
            <a:bodyPr numCol="1" spcCol="0" lIns="90000" rIns="90000" tIns="45000" bIns="45000" anchor="ctr">
              <a:spAutoFit/>
            </a:bodyPr>
            <a:p>
              <a:pPr algn="ctr">
                <a:lnSpc>
                  <a:spcPct val="100000"/>
                </a:lnSpc>
                <a:buNone/>
                <a:tabLst>
                  <a:tab algn="l" pos="0"/>
                </a:tabLst>
              </a:pPr>
              <a:r>
                <a:rPr b="1" lang="en-US" sz="2000" spc="-1" strike="noStrike">
                  <a:solidFill>
                    <a:srgbClr val="ffffff"/>
                  </a:solidFill>
                  <a:latin typeface="Calibri"/>
                  <a:ea typeface="Times New Roman"/>
                </a:rPr>
                <a:t>UNIVERSITY INSTITUTE OF TECHNOLOGY, </a:t>
              </a:r>
              <a:endParaRPr b="0" lang="en-IN" sz="2000" spc="-1" strike="noStrike">
                <a:latin typeface="Arial"/>
              </a:endParaRPr>
            </a:p>
            <a:p>
              <a:pPr algn="ctr">
                <a:lnSpc>
                  <a:spcPct val="100000"/>
                </a:lnSpc>
                <a:buNone/>
                <a:tabLst>
                  <a:tab algn="l" pos="0"/>
                </a:tabLst>
              </a:pPr>
              <a:r>
                <a:rPr b="1" lang="en-US" sz="2000" spc="-1" strike="noStrike">
                  <a:solidFill>
                    <a:srgbClr val="ffffff"/>
                  </a:solidFill>
                  <a:latin typeface="Calibri"/>
                  <a:ea typeface="Times New Roman"/>
                </a:rPr>
                <a:t>RAJIV GANDHI PROUDYOGIKI VISHWAVIDHYALAYA</a:t>
              </a:r>
              <a:endParaRPr b="0" lang="en-IN" sz="2000" spc="-1" strike="noStrike">
                <a:latin typeface="Arial"/>
              </a:endParaRPr>
            </a:p>
            <a:p>
              <a:pPr algn="ctr">
                <a:lnSpc>
                  <a:spcPct val="100000"/>
                </a:lnSpc>
                <a:buNone/>
                <a:tabLst>
                  <a:tab algn="l" pos="0"/>
                </a:tabLst>
              </a:pPr>
              <a:r>
                <a:rPr b="1" lang="en-US" sz="2000" spc="-1" strike="noStrike">
                  <a:solidFill>
                    <a:srgbClr val="ffffff"/>
                  </a:solidFill>
                  <a:latin typeface="Calibri"/>
                  <a:ea typeface="Times New Roman"/>
                </a:rPr>
                <a:t>BHOPAL (M.P)</a:t>
              </a:r>
              <a:endParaRPr b="0" lang="en-IN" sz="2000" spc="-1" strike="noStrike">
                <a:latin typeface="Arial"/>
              </a:endParaRPr>
            </a:p>
          </p:txBody>
        </p:sp>
      </p:grpSp>
      <p:sp>
        <p:nvSpPr>
          <p:cNvPr id="245" name="TextBox 7"/>
          <p:cNvSpPr/>
          <p:nvPr/>
        </p:nvSpPr>
        <p:spPr>
          <a:xfrm>
            <a:off x="9268560" y="5218200"/>
            <a:ext cx="2526120" cy="130680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1" lang="en-US" sz="1600" spc="-1" strike="noStrike">
                <a:solidFill>
                  <a:srgbClr val="000000"/>
                </a:solidFill>
                <a:latin typeface="Calibri"/>
                <a:ea typeface="DejaVu Sans"/>
              </a:rPr>
              <a:t>Presented  by:-</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Gagan Boniya</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0101CA201014</a:t>
            </a:r>
            <a:endParaRPr b="0" lang="en-IN" sz="1600" spc="-1" strike="noStrike">
              <a:latin typeface="Arial"/>
            </a:endParaRPr>
          </a:p>
          <a:p>
            <a:pPr>
              <a:lnSpc>
                <a:spcPct val="100000"/>
              </a:lnSpc>
              <a:buNone/>
            </a:pPr>
            <a:r>
              <a:rPr b="1" lang="en-IN" sz="1600" spc="-1" strike="noStrike">
                <a:solidFill>
                  <a:srgbClr val="000000"/>
                </a:solidFill>
                <a:latin typeface="Calibri"/>
                <a:ea typeface="DejaVu Sans"/>
              </a:rPr>
              <a:t> </a:t>
            </a:r>
            <a:r>
              <a:rPr b="1" lang="en-IN" sz="1600" spc="-1" strike="noStrike">
                <a:solidFill>
                  <a:srgbClr val="000000"/>
                </a:solidFill>
                <a:latin typeface="Calibri"/>
                <a:ea typeface="DejaVu Sans"/>
              </a:rPr>
              <a:t>MCA 404</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 </a:t>
            </a:r>
            <a:r>
              <a:rPr b="1" lang="en-US" sz="1600" spc="-1" strike="noStrike">
                <a:solidFill>
                  <a:srgbClr val="000000"/>
                </a:solidFill>
                <a:latin typeface="Calibri"/>
                <a:ea typeface="DejaVu Sans"/>
              </a:rPr>
              <a:t>MCA IV Sem</a:t>
            </a:r>
            <a:endParaRPr b="0" lang="en-IN" sz="1600" spc="-1" strike="noStrike">
              <a:latin typeface="Arial"/>
            </a:endParaRPr>
          </a:p>
        </p:txBody>
      </p:sp>
      <p:sp>
        <p:nvSpPr>
          <p:cNvPr id="246" name="TextBox 8"/>
          <p:cNvSpPr/>
          <p:nvPr/>
        </p:nvSpPr>
        <p:spPr>
          <a:xfrm>
            <a:off x="621720" y="5218200"/>
            <a:ext cx="2910600" cy="106344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1" lang="en-US" sz="1600" spc="-1" strike="noStrike">
                <a:solidFill>
                  <a:srgbClr val="000000"/>
                </a:solidFill>
                <a:latin typeface="Calibri"/>
                <a:ea typeface="DejaVu Sans"/>
              </a:rPr>
              <a:t>Guided  by:-</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Mr. Atul Pandey</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Assistant Professor </a:t>
            </a:r>
            <a:endParaRPr b="0" lang="en-IN" sz="1600" spc="-1" strike="noStrike">
              <a:latin typeface="Arial"/>
            </a:endParaRPr>
          </a:p>
          <a:p>
            <a:pPr>
              <a:lnSpc>
                <a:spcPct val="100000"/>
              </a:lnSpc>
              <a:buNone/>
            </a:pPr>
            <a:r>
              <a:rPr b="1" lang="en-US" sz="1600" spc="-1" strike="noStrike">
                <a:solidFill>
                  <a:srgbClr val="000000"/>
                </a:solidFill>
                <a:latin typeface="Calibri"/>
                <a:ea typeface="DejaVu Sans"/>
              </a:rPr>
              <a:t>Dept. of Computer Applications </a:t>
            </a:r>
            <a:endParaRPr b="0" lang="en-IN" sz="1600" spc="-1" strike="noStrike">
              <a:latin typeface="Arial"/>
            </a:endParaRPr>
          </a:p>
        </p:txBody>
      </p:sp>
      <p:sp>
        <p:nvSpPr>
          <p:cNvPr id="247" name="TextBox 1"/>
          <p:cNvSpPr/>
          <p:nvPr/>
        </p:nvSpPr>
        <p:spPr>
          <a:xfrm>
            <a:off x="4223880" y="2873880"/>
            <a:ext cx="3158280" cy="455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GB" sz="2400" spc="-1" strike="noStrike">
                <a:solidFill>
                  <a:srgbClr val="ffffff"/>
                </a:solidFill>
                <a:latin typeface="Calibri"/>
                <a:ea typeface="DejaVu Sans"/>
              </a:rPr>
              <a:t> </a:t>
            </a:r>
            <a:r>
              <a:rPr b="0" lang="en-GB" sz="2400" spc="-1" strike="noStrike">
                <a:solidFill>
                  <a:srgbClr val="ffffff"/>
                </a:solidFill>
                <a:latin typeface="Calibri"/>
                <a:ea typeface="DejaVu Sans"/>
              </a:rPr>
              <a:t>A Presentation on</a:t>
            </a:r>
            <a:endParaRPr b="0" lang="en-IN"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itle 12"/>
          <p:cNvSpPr/>
          <p:nvPr/>
        </p:nvSpPr>
        <p:spPr>
          <a:xfrm>
            <a:off x="837720" y="549000"/>
            <a:ext cx="10359360" cy="1222920"/>
          </a:xfrm>
          <a:prstGeom prst="rect">
            <a:avLst/>
          </a:prstGeom>
          <a:noFill/>
          <a:ln w="0">
            <a:noFill/>
          </a:ln>
        </p:spPr>
        <p:style>
          <a:lnRef idx="0"/>
          <a:fillRef idx="0"/>
          <a:effectRef idx="0"/>
          <a:fontRef idx="minor"/>
        </p:style>
        <p:txBody>
          <a:bodyPr lIns="122040" rIns="122040" tIns="60840" bIns="60840" anchor="b">
            <a:normAutofit/>
          </a:bodyPr>
          <a:p>
            <a:pPr algn="ctr">
              <a:lnSpc>
                <a:spcPct val="90000"/>
              </a:lnSpc>
              <a:buNone/>
            </a:pPr>
            <a:r>
              <a:rPr b="0" lang="en-US" sz="3600" spc="-1" strike="noStrike">
                <a:solidFill>
                  <a:srgbClr val="009999"/>
                </a:solidFill>
                <a:latin typeface="Calibri"/>
                <a:ea typeface="DejaVu Sans"/>
              </a:rPr>
              <a:t>P</a:t>
            </a:r>
            <a:r>
              <a:rPr b="0" lang="en-US" sz="3600" spc="-1" strike="noStrike">
                <a:solidFill>
                  <a:srgbClr val="c3c3e7"/>
                </a:solidFill>
                <a:latin typeface="Calibri"/>
                <a:ea typeface="DejaVu Sans"/>
              </a:rPr>
              <a:t>rogramming Language &amp; Libraries</a:t>
            </a:r>
            <a:br>
              <a:rPr sz="3600"/>
            </a:br>
            <a:endParaRPr b="0" lang="en-IN" sz="3600" spc="-1" strike="noStrike">
              <a:latin typeface="Arial"/>
            </a:endParaRPr>
          </a:p>
        </p:txBody>
      </p:sp>
      <p:sp>
        <p:nvSpPr>
          <p:cNvPr id="268" name="TextBox 2"/>
          <p:cNvSpPr/>
          <p:nvPr/>
        </p:nvSpPr>
        <p:spPr>
          <a:xfrm>
            <a:off x="1197720" y="1412640"/>
            <a:ext cx="10296000" cy="4294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800" spc="-1" strike="noStrike">
                <a:solidFill>
                  <a:srgbClr val="ffff00"/>
                </a:solidFill>
                <a:latin typeface="Calibri"/>
                <a:ea typeface="DejaVu Sans"/>
              </a:rPr>
              <a:t>Math</a:t>
            </a:r>
            <a:r>
              <a:rPr b="0" lang="en-GB" sz="2800" spc="-1" strike="noStrike">
                <a:solidFill>
                  <a:srgbClr val="ffffff"/>
                </a:solidFill>
                <a:latin typeface="Calibri"/>
                <a:ea typeface="DejaVu Sans"/>
              </a:rPr>
              <a:t>-</a:t>
            </a:r>
            <a:r>
              <a:rPr b="0" lang="en-IN" sz="2400" spc="-1" strike="noStrike">
                <a:solidFill>
                  <a:srgbClr val="ffffff"/>
                </a:solidFill>
                <a:latin typeface="Calibri"/>
                <a:ea typeface="DejaVu Sans"/>
              </a:rPr>
              <a:t>This </a:t>
            </a:r>
            <a:r>
              <a:rPr b="1" lang="en-IN" sz="2400" spc="-1" strike="noStrike">
                <a:solidFill>
                  <a:srgbClr val="ffffff"/>
                </a:solidFill>
                <a:latin typeface="Calibri"/>
                <a:ea typeface="DejaVu Sans"/>
              </a:rPr>
              <a:t>module</a:t>
            </a:r>
            <a:r>
              <a:rPr b="0" lang="en-IN" sz="2400" spc="-1" strike="noStrike">
                <a:solidFill>
                  <a:srgbClr val="ffffff"/>
                </a:solidFill>
                <a:latin typeface="Calibri"/>
                <a:ea typeface="DejaVu Sans"/>
              </a:rPr>
              <a:t> provides access to the </a:t>
            </a:r>
            <a:r>
              <a:rPr b="1" lang="en-IN" sz="2400" spc="-1" strike="noStrike">
                <a:solidFill>
                  <a:srgbClr val="ffffff"/>
                </a:solidFill>
                <a:latin typeface="Calibri"/>
                <a:ea typeface="DejaVu Sans"/>
              </a:rPr>
              <a:t>mathematical</a:t>
            </a:r>
            <a:r>
              <a:rPr b="0" lang="en-IN" sz="2400" spc="-1" strike="noStrike">
                <a:solidFill>
                  <a:srgbClr val="ffffff"/>
                </a:solidFill>
                <a:latin typeface="Calibri"/>
                <a:ea typeface="DejaVu Sans"/>
              </a:rPr>
              <a:t> functions defined by the C standard. These functions cannot be used with complex numbers.</a:t>
            </a:r>
            <a:endParaRPr b="0" lang="en-IN" sz="2400" spc="-1" strike="noStrike">
              <a:latin typeface="Arial"/>
            </a:endParaRPr>
          </a:p>
          <a:p>
            <a:pPr>
              <a:lnSpc>
                <a:spcPct val="100000"/>
              </a:lnSpc>
              <a:buNone/>
            </a:pPr>
            <a:endParaRPr b="0" lang="en-IN" sz="2800" spc="-1" strike="noStrike">
              <a:latin typeface="Arial"/>
            </a:endParaRPr>
          </a:p>
          <a:p>
            <a:pPr>
              <a:lnSpc>
                <a:spcPct val="100000"/>
              </a:lnSpc>
              <a:buNone/>
            </a:pPr>
            <a:r>
              <a:rPr b="0" lang="en-GB" sz="2800" spc="-1" strike="noStrike">
                <a:solidFill>
                  <a:srgbClr val="ffff00"/>
                </a:solidFill>
                <a:latin typeface="Calibri"/>
                <a:ea typeface="DejaVu Sans"/>
              </a:rPr>
              <a:t>Time</a:t>
            </a:r>
            <a:r>
              <a:rPr b="0" lang="en-GB" sz="2800" spc="-1" strike="noStrike">
                <a:solidFill>
                  <a:srgbClr val="ffffff"/>
                </a:solidFill>
                <a:latin typeface="Calibri"/>
                <a:ea typeface="DejaVu Sans"/>
              </a:rPr>
              <a:t>- Python's time module provides a function for getting local time from the number of seconds elapsed since the epoch called localtime() .</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r>
              <a:rPr b="0" lang="en-GB" sz="2800" spc="-1" strike="noStrike">
                <a:solidFill>
                  <a:srgbClr val="ffff00"/>
                </a:solidFill>
                <a:latin typeface="Calibri"/>
                <a:ea typeface="DejaVu Sans"/>
              </a:rPr>
              <a:t>Pillow</a:t>
            </a:r>
            <a:r>
              <a:rPr b="0" lang="en-GB" sz="2800" spc="-1" strike="noStrike">
                <a:solidFill>
                  <a:srgbClr val="ffffff"/>
                </a:solidFill>
                <a:latin typeface="Calibri"/>
                <a:ea typeface="DejaVu Sans"/>
              </a:rPr>
              <a:t>- Formaly known as PIL,</a:t>
            </a:r>
            <a:r>
              <a:rPr b="0" lang="en-IN" sz="2800" spc="-1" strike="noStrike">
                <a:solidFill>
                  <a:srgbClr val="ffffff"/>
                </a:solidFill>
                <a:latin typeface="Calibri"/>
                <a:ea typeface="DejaVu Sans"/>
              </a:rPr>
              <a:t>The Python Imaging Library adds image processing capabilities to your Python interpreter. </a:t>
            </a:r>
            <a:endParaRPr b="0" lang="en-IN" sz="2800" spc="-1" strike="noStrike">
              <a:latin typeface="Arial"/>
            </a:endParaRPr>
          </a:p>
          <a:p>
            <a:pPr>
              <a:lnSpc>
                <a:spcPct val="100000"/>
              </a:lnSpc>
              <a:buNone/>
            </a:pP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itle 12"/>
          <p:cNvSpPr/>
          <p:nvPr/>
        </p:nvSpPr>
        <p:spPr>
          <a:xfrm>
            <a:off x="837720" y="549000"/>
            <a:ext cx="10359360" cy="1222920"/>
          </a:xfrm>
          <a:prstGeom prst="rect">
            <a:avLst/>
          </a:prstGeom>
          <a:noFill/>
          <a:ln w="0">
            <a:noFill/>
          </a:ln>
        </p:spPr>
        <p:style>
          <a:lnRef idx="0"/>
          <a:fillRef idx="0"/>
          <a:effectRef idx="0"/>
          <a:fontRef idx="minor"/>
        </p:style>
        <p:txBody>
          <a:bodyPr lIns="122040" rIns="122040" tIns="60840" bIns="60840" anchor="b">
            <a:normAutofit/>
          </a:bodyPr>
          <a:p>
            <a:pPr algn="ctr">
              <a:lnSpc>
                <a:spcPct val="90000"/>
              </a:lnSpc>
              <a:buNone/>
            </a:pPr>
            <a:r>
              <a:rPr b="0" lang="en-US" sz="3600" spc="-1" strike="noStrike">
                <a:solidFill>
                  <a:srgbClr val="009999"/>
                </a:solidFill>
                <a:latin typeface="Calibri"/>
                <a:ea typeface="DejaVu Sans"/>
              </a:rPr>
              <a:t>P</a:t>
            </a:r>
            <a:r>
              <a:rPr b="0" lang="en-US" sz="3600" spc="-1" strike="noStrike">
                <a:solidFill>
                  <a:srgbClr val="c3c3e7"/>
                </a:solidFill>
                <a:latin typeface="Calibri"/>
                <a:ea typeface="DejaVu Sans"/>
              </a:rPr>
              <a:t>rogramming Language &amp; Libraries</a:t>
            </a:r>
            <a:br>
              <a:rPr sz="3600"/>
            </a:br>
            <a:endParaRPr b="0" lang="en-IN" sz="3600" spc="-1" strike="noStrike">
              <a:latin typeface="Arial"/>
            </a:endParaRPr>
          </a:p>
        </p:txBody>
      </p:sp>
      <p:sp>
        <p:nvSpPr>
          <p:cNvPr id="270" name="Rectangle 2"/>
          <p:cNvSpPr/>
          <p:nvPr/>
        </p:nvSpPr>
        <p:spPr>
          <a:xfrm>
            <a:off x="1269720" y="1917000"/>
            <a:ext cx="99273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400" spc="-1" strike="noStrike">
                <a:solidFill>
                  <a:srgbClr val="ffff00"/>
                </a:solidFill>
                <a:latin typeface="Calibri"/>
                <a:ea typeface="DejaVu Sans"/>
              </a:rPr>
              <a:t>OS</a:t>
            </a:r>
            <a:r>
              <a:rPr b="0" lang="en-GB" sz="2400" spc="-1" strike="noStrike">
                <a:solidFill>
                  <a:srgbClr val="ffffff"/>
                </a:solidFill>
                <a:latin typeface="Calibri"/>
                <a:ea typeface="DejaVu Sans"/>
              </a:rPr>
              <a:t>- </a:t>
            </a:r>
            <a:r>
              <a:rPr b="0" lang="en-IN" sz="2400" spc="-1" strike="noStrike">
                <a:solidFill>
                  <a:srgbClr val="ffffff"/>
                </a:solidFill>
                <a:latin typeface="Calibri"/>
                <a:ea typeface="DejaVu Sans"/>
              </a:rPr>
              <a:t>The OS module in Python provides functions for interacting with the operating system. OS comes under Python’s standard utility modules.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r>
              <a:rPr b="0" lang="en-IN" sz="2400" spc="-1" strike="noStrike">
                <a:solidFill>
                  <a:srgbClr val="ffff00"/>
                </a:solidFill>
                <a:latin typeface="Calibri"/>
                <a:ea typeface="DejaVu Sans"/>
              </a:rPr>
              <a:t>Threading</a:t>
            </a:r>
            <a:r>
              <a:rPr b="0" lang="en-IN" sz="2400" spc="-1" strike="noStrike">
                <a:solidFill>
                  <a:srgbClr val="ffffff"/>
                </a:solidFill>
                <a:latin typeface="Calibri"/>
                <a:ea typeface="DejaVu Sans"/>
              </a:rPr>
              <a:t>- Python threading allows you to have different parts of your program run concurrently and can simplify your design.</a:t>
            </a:r>
            <a:endParaRPr b="0" lang="en-IN"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218960" y="274680"/>
            <a:ext cx="10359360" cy="776880"/>
          </a:xfrm>
          <a:prstGeom prst="rect">
            <a:avLst/>
          </a:prstGeom>
          <a:noFill/>
          <a:ln w="0">
            <a:noFill/>
          </a:ln>
        </p:spPr>
        <p:txBody>
          <a:bodyPr lIns="122040" rIns="122040" tIns="60840" bIns="60840" anchor="b">
            <a:noAutofit/>
          </a:bodyPr>
          <a:p>
            <a:pPr>
              <a:lnSpc>
                <a:spcPct val="90000"/>
              </a:lnSpc>
              <a:buNone/>
            </a:pPr>
            <a:r>
              <a:rPr b="0" lang="en-GB" sz="3600" spc="-1" strike="noStrike">
                <a:solidFill>
                  <a:srgbClr val="ffff00"/>
                </a:solidFill>
                <a:latin typeface="Calibri"/>
                <a:ea typeface="DejaVu Sans"/>
              </a:rPr>
              <a:t>MediaPipe</a:t>
            </a:r>
            <a:endParaRPr b="0" lang="en-IN" sz="3600" spc="-1" strike="noStrike">
              <a:latin typeface="Arial"/>
            </a:endParaRPr>
          </a:p>
        </p:txBody>
      </p:sp>
      <p:pic>
        <p:nvPicPr>
          <p:cNvPr id="272" name="Content Placeholder 6" descr=""/>
          <p:cNvPicPr/>
          <p:nvPr/>
        </p:nvPicPr>
        <p:blipFill>
          <a:blip r:embed="rId1"/>
          <a:stretch/>
        </p:blipFill>
        <p:spPr>
          <a:xfrm>
            <a:off x="2150640" y="1412640"/>
            <a:ext cx="8496000" cy="48196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1218960" y="274680"/>
            <a:ext cx="10359360" cy="1222920"/>
          </a:xfrm>
          <a:prstGeom prst="rect">
            <a:avLst/>
          </a:prstGeom>
          <a:noFill/>
          <a:ln w="0">
            <a:noFill/>
          </a:ln>
        </p:spPr>
        <p:txBody>
          <a:bodyPr lIns="122040" rIns="122040" tIns="60840" bIns="60840" anchor="b">
            <a:noAutofit/>
          </a:bodyPr>
          <a:p>
            <a:pPr>
              <a:lnSpc>
                <a:spcPct val="90000"/>
              </a:lnSpc>
              <a:buNone/>
            </a:pPr>
            <a:r>
              <a:rPr b="0" lang="en-US" sz="3600" spc="-1" strike="noStrike">
                <a:solidFill>
                  <a:srgbClr val="ffffff"/>
                </a:solidFill>
                <a:latin typeface="Calibri"/>
                <a:ea typeface="DejaVu Sans"/>
              </a:rPr>
              <a:t>Working Flow</a:t>
            </a:r>
            <a:endParaRPr b="0" lang="en-IN" sz="3600" spc="-1" strike="noStrike">
              <a:latin typeface="Arial"/>
            </a:endParaRPr>
          </a:p>
        </p:txBody>
      </p:sp>
      <p:sp>
        <p:nvSpPr>
          <p:cNvPr id="274" name="PlaceHolder 2"/>
          <p:cNvSpPr>
            <a:spLocks noGrp="1"/>
          </p:cNvSpPr>
          <p:nvPr>
            <p:ph/>
          </p:nvPr>
        </p:nvSpPr>
        <p:spPr>
          <a:xfrm>
            <a:off x="1218960" y="1706760"/>
            <a:ext cx="5077440" cy="4464360"/>
          </a:xfrm>
          <a:prstGeom prst="rect">
            <a:avLst/>
          </a:prstGeom>
          <a:noFill/>
          <a:ln w="0">
            <a:noFill/>
          </a:ln>
        </p:spPr>
        <p:txBody>
          <a:bodyPr lIns="122040" rIns="122040" tIns="60840" bIns="60840" anchor="t">
            <a:noAutofit/>
          </a:bodyPr>
          <a:p>
            <a:pPr marL="304920" indent="-304920">
              <a:lnSpc>
                <a:spcPct val="90000"/>
              </a:lnSpc>
              <a:spcBef>
                <a:spcPts val="1599"/>
              </a:spcBef>
              <a:buClr>
                <a:srgbClr val="009999"/>
              </a:buClr>
              <a:buFont typeface="Arial"/>
              <a:buChar char="•"/>
            </a:pPr>
            <a:r>
              <a:rPr b="0" lang="en-US" sz="2800" spc="-1" strike="noStrike">
                <a:solidFill>
                  <a:srgbClr val="ffffff"/>
                </a:solidFill>
                <a:latin typeface="Calibri"/>
                <a:ea typeface="DejaVu Sans"/>
              </a:rPr>
              <a:t>Takes input from web camera</a:t>
            </a:r>
            <a:endParaRPr b="0" lang="en-IN" sz="2800" spc="-1" strike="noStrike">
              <a:latin typeface="Arial"/>
            </a:endParaRPr>
          </a:p>
          <a:p>
            <a:pPr marL="304920" indent="-304920">
              <a:lnSpc>
                <a:spcPct val="90000"/>
              </a:lnSpc>
              <a:spcBef>
                <a:spcPts val="1599"/>
              </a:spcBef>
              <a:buClr>
                <a:srgbClr val="009999"/>
              </a:buClr>
              <a:buFont typeface="Arial"/>
              <a:buChar char="•"/>
            </a:pPr>
            <a:r>
              <a:rPr b="0" lang="en-US" sz="2800" spc="-1" strike="noStrike">
                <a:solidFill>
                  <a:srgbClr val="ffffff"/>
                </a:solidFill>
                <a:latin typeface="Calibri"/>
                <a:ea typeface="DejaVu Sans"/>
              </a:rPr>
              <a:t>Compare values with dataset</a:t>
            </a:r>
            <a:endParaRPr b="0" lang="en-IN" sz="2800" spc="-1" strike="noStrike">
              <a:latin typeface="Arial"/>
            </a:endParaRPr>
          </a:p>
          <a:p>
            <a:pPr marL="304920" indent="-304920">
              <a:lnSpc>
                <a:spcPct val="90000"/>
              </a:lnSpc>
              <a:spcBef>
                <a:spcPts val="1599"/>
              </a:spcBef>
              <a:buClr>
                <a:srgbClr val="009999"/>
              </a:buClr>
              <a:buFont typeface="Arial"/>
              <a:buChar char="•"/>
            </a:pPr>
            <a:r>
              <a:rPr b="0" lang="en-US" sz="2800" spc="-1" strike="noStrike">
                <a:solidFill>
                  <a:srgbClr val="ffffff"/>
                </a:solidFill>
                <a:latin typeface="Calibri"/>
                <a:ea typeface="DejaVu Sans"/>
              </a:rPr>
              <a:t>Provide live Stats</a:t>
            </a:r>
            <a:endParaRPr b="0" lang="en-IN" sz="2800" spc="-1" strike="noStrike">
              <a:latin typeface="Arial"/>
            </a:endParaRPr>
          </a:p>
        </p:txBody>
      </p:sp>
      <p:graphicFrame>
        <p:nvGraphicFramePr>
          <p:cNvPr id="1" name="Diagram1"/>
          <p:cNvGraphicFramePr/>
          <p:nvPr>
            <p:extLst>
              <p:ext uri="{D42A27DB-BD31-4B8C-83A1-F6EECF244321}">
                <p14:modId xmlns:p14="http://schemas.microsoft.com/office/powerpoint/2010/main" val="2371476761"/>
              </p:ext>
            </p:extLst>
          </p:nvPr>
        </p:nvGraphicFramePr>
        <p:xfrm>
          <a:off x="6500880" y="1706400"/>
          <a:ext cx="5077440" cy="4464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5" name="Group 62"/>
          <p:cNvGrpSpPr/>
          <p:nvPr/>
        </p:nvGrpSpPr>
        <p:grpSpPr>
          <a:xfrm>
            <a:off x="3574080" y="908640"/>
            <a:ext cx="4968720" cy="5759640"/>
            <a:chOff x="3574080" y="908640"/>
            <a:chExt cx="4968720" cy="5759640"/>
          </a:xfrm>
        </p:grpSpPr>
        <p:sp>
          <p:nvSpPr>
            <p:cNvPr id="276" name="Rounded Rectangle 1"/>
            <p:cNvSpPr/>
            <p:nvPr/>
          </p:nvSpPr>
          <p:spPr>
            <a:xfrm>
              <a:off x="4366080" y="908640"/>
              <a:ext cx="1727280" cy="430920"/>
            </a:xfrm>
            <a:prstGeom prst="roundRect">
              <a:avLst>
                <a:gd name="adj" fmla="val 16667"/>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400" spc="-1" strike="noStrike">
                  <a:solidFill>
                    <a:srgbClr val="ffffff"/>
                  </a:solidFill>
                  <a:latin typeface="Calibri"/>
                  <a:ea typeface="DejaVu Sans"/>
                </a:rPr>
                <a:t>Start</a:t>
              </a:r>
              <a:endParaRPr b="0" lang="en-IN" sz="2400" spc="-1" strike="noStrike">
                <a:latin typeface="Arial"/>
              </a:endParaRPr>
            </a:p>
          </p:txBody>
        </p:sp>
        <p:sp>
          <p:nvSpPr>
            <p:cNvPr id="277" name="Straight Arrow Connector 3"/>
            <p:cNvSpPr/>
            <p:nvPr/>
          </p:nvSpPr>
          <p:spPr>
            <a:xfrm>
              <a:off x="5230440" y="1340640"/>
              <a:ext cx="360" cy="64692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278" name="Rectangle 5"/>
            <p:cNvSpPr/>
            <p:nvPr/>
          </p:nvSpPr>
          <p:spPr>
            <a:xfrm>
              <a:off x="4042080" y="3101760"/>
              <a:ext cx="2555280" cy="718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Take two squence of frame</a:t>
              </a:r>
              <a:endParaRPr b="0" lang="en-IN" sz="1800" spc="-1" strike="noStrike">
                <a:latin typeface="Arial"/>
              </a:endParaRPr>
            </a:p>
          </p:txBody>
        </p:sp>
        <p:sp>
          <p:nvSpPr>
            <p:cNvPr id="279" name="Rectangle 6"/>
            <p:cNvSpPr/>
            <p:nvPr/>
          </p:nvSpPr>
          <p:spPr>
            <a:xfrm>
              <a:off x="4078080" y="1989000"/>
              <a:ext cx="2519280" cy="646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000" spc="-1" strike="noStrike">
                  <a:solidFill>
                    <a:srgbClr val="ffffff"/>
                  </a:solidFill>
                  <a:latin typeface="Calibri"/>
                  <a:ea typeface="DejaVu Sans"/>
                </a:rPr>
                <a:t>Capturing Video</a:t>
              </a:r>
              <a:endParaRPr b="0" lang="en-IN" sz="2000" spc="-1" strike="noStrike">
                <a:latin typeface="Arial"/>
              </a:endParaRPr>
            </a:p>
          </p:txBody>
        </p:sp>
        <p:sp>
          <p:nvSpPr>
            <p:cNvPr id="280" name="Rectangle 7"/>
            <p:cNvSpPr/>
            <p:nvPr/>
          </p:nvSpPr>
          <p:spPr>
            <a:xfrm>
              <a:off x="4042080" y="6037920"/>
              <a:ext cx="2555280" cy="63036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000" spc="-1" strike="noStrike">
                  <a:solidFill>
                    <a:srgbClr val="ffffff"/>
                  </a:solidFill>
                  <a:latin typeface="Calibri"/>
                  <a:ea typeface="DejaVu Sans"/>
                </a:rPr>
                <a:t>Save two frames</a:t>
              </a:r>
              <a:endParaRPr b="0" lang="en-IN" sz="2000" spc="-1" strike="noStrike">
                <a:latin typeface="Arial"/>
              </a:endParaRPr>
            </a:p>
          </p:txBody>
        </p:sp>
        <p:sp>
          <p:nvSpPr>
            <p:cNvPr id="281" name="Flowchart: Decision 8"/>
            <p:cNvSpPr/>
            <p:nvPr/>
          </p:nvSpPr>
          <p:spPr>
            <a:xfrm>
              <a:off x="3574080" y="4077000"/>
              <a:ext cx="3527280" cy="1476720"/>
            </a:xfrm>
            <a:prstGeom prst="flowChartDecision">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000" spc="-1" strike="noStrike">
                  <a:solidFill>
                    <a:srgbClr val="ffffff"/>
                  </a:solidFill>
                  <a:latin typeface="Calibri"/>
                  <a:ea typeface="DejaVu Sans"/>
                </a:rPr>
                <a:t>Different?</a:t>
              </a:r>
              <a:endParaRPr b="0" lang="en-IN" sz="2000" spc="-1" strike="noStrike">
                <a:latin typeface="Arial"/>
              </a:endParaRPr>
            </a:p>
            <a:p>
              <a:pPr algn="ctr">
                <a:lnSpc>
                  <a:spcPct val="100000"/>
                </a:lnSpc>
                <a:buNone/>
              </a:pPr>
              <a:r>
                <a:rPr b="0" lang="en-IN" sz="2000" spc="-1" strike="noStrike">
                  <a:solidFill>
                    <a:srgbClr val="ffffff"/>
                  </a:solidFill>
                  <a:latin typeface="Calibri"/>
                  <a:ea typeface="DejaVu Sans"/>
                </a:rPr>
                <a:t>(Compare)</a:t>
              </a:r>
              <a:endParaRPr b="0" lang="en-IN" sz="2000" spc="-1" strike="noStrike">
                <a:latin typeface="Arial"/>
              </a:endParaRPr>
            </a:p>
          </p:txBody>
        </p:sp>
        <p:sp>
          <p:nvSpPr>
            <p:cNvPr id="282" name="Elbow Connector 20"/>
            <p:cNvSpPr/>
            <p:nvPr/>
          </p:nvSpPr>
          <p:spPr>
            <a:xfrm rot="5400000">
              <a:off x="5446440" y="3328200"/>
              <a:ext cx="4291560" cy="1900800"/>
            </a:xfrm>
            <a:prstGeom prst="bentConnector3">
              <a:avLst>
                <a:gd name="adj1" fmla="val 99600"/>
              </a:avLst>
            </a:prstGeom>
            <a:noFill/>
            <a:ln w="25400">
              <a:solidFill>
                <a:srgbClr val="009999"/>
              </a:solidFill>
            </a:ln>
          </p:spPr>
          <p:style>
            <a:lnRef idx="1">
              <a:schemeClr val="accent1"/>
            </a:lnRef>
            <a:fillRef idx="0">
              <a:schemeClr val="accent1"/>
            </a:fillRef>
            <a:effectRef idx="0">
              <a:schemeClr val="accent1"/>
            </a:effectRef>
            <a:fontRef idx="minor"/>
          </p:style>
        </p:sp>
        <p:sp>
          <p:nvSpPr>
            <p:cNvPr id="283" name="Elbow Connector 33"/>
            <p:cNvSpPr/>
            <p:nvPr/>
          </p:nvSpPr>
          <p:spPr>
            <a:xfrm rot="5400000">
              <a:off x="6278760" y="3209400"/>
              <a:ext cx="2368440" cy="862920"/>
            </a:xfrm>
            <a:prstGeom prst="bentConnector2">
              <a:avLst/>
            </a:prstGeom>
            <a:noFill/>
            <a:ln w="25400">
              <a:solidFill>
                <a:srgbClr val="009999"/>
              </a:solidFill>
            </a:ln>
          </p:spPr>
          <p:style>
            <a:lnRef idx="1">
              <a:schemeClr val="accent1"/>
            </a:lnRef>
            <a:fillRef idx="0">
              <a:schemeClr val="accent1"/>
            </a:fillRef>
            <a:effectRef idx="0">
              <a:schemeClr val="accent1"/>
            </a:effectRef>
            <a:fontRef idx="minor"/>
          </p:style>
        </p:sp>
        <p:sp>
          <p:nvSpPr>
            <p:cNvPr id="284" name="Straight Arrow Connector 41"/>
            <p:cNvSpPr/>
            <p:nvPr/>
          </p:nvSpPr>
          <p:spPr>
            <a:xfrm flipH="1">
              <a:off x="6597000" y="2448000"/>
              <a:ext cx="1294920" cy="36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285" name="Straight Arrow Connector 47"/>
            <p:cNvSpPr/>
            <p:nvPr/>
          </p:nvSpPr>
          <p:spPr>
            <a:xfrm flipH="1">
              <a:off x="6597720" y="2133000"/>
              <a:ext cx="1943280" cy="36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286" name="Straight Arrow Connector 50"/>
            <p:cNvSpPr/>
            <p:nvPr/>
          </p:nvSpPr>
          <p:spPr>
            <a:xfrm flipH="1">
              <a:off x="5319000" y="2637000"/>
              <a:ext cx="16920" cy="46368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287" name="Straight Arrow Connector 53"/>
            <p:cNvSpPr/>
            <p:nvPr/>
          </p:nvSpPr>
          <p:spPr>
            <a:xfrm>
              <a:off x="5338440" y="3717000"/>
              <a:ext cx="360" cy="35892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288" name="TextBox 56"/>
            <p:cNvSpPr/>
            <p:nvPr/>
          </p:nvSpPr>
          <p:spPr>
            <a:xfrm>
              <a:off x="7173360" y="4465080"/>
              <a:ext cx="4485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800" spc="-1" strike="noStrike">
                  <a:solidFill>
                    <a:srgbClr val="ffffff"/>
                  </a:solidFill>
                  <a:latin typeface="Calibri"/>
                  <a:ea typeface="DejaVu Sans"/>
                </a:rPr>
                <a:t>No</a:t>
              </a:r>
              <a:endParaRPr b="0" lang="en-IN" sz="1800" spc="-1" strike="noStrike">
                <a:latin typeface="Arial"/>
              </a:endParaRPr>
            </a:p>
          </p:txBody>
        </p:sp>
        <p:sp>
          <p:nvSpPr>
            <p:cNvPr id="289" name="TextBox 57"/>
            <p:cNvSpPr/>
            <p:nvPr/>
          </p:nvSpPr>
          <p:spPr>
            <a:xfrm>
              <a:off x="5765400" y="5603760"/>
              <a:ext cx="443880" cy="333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GB" sz="1600" spc="-1" strike="noStrike">
                  <a:solidFill>
                    <a:srgbClr val="ffffff"/>
                  </a:solidFill>
                  <a:latin typeface="Calibri"/>
                  <a:ea typeface="DejaVu Sans"/>
                </a:rPr>
                <a:t>Yes</a:t>
              </a:r>
              <a:endParaRPr b="0" lang="en-IN" sz="1600" spc="-1" strike="noStrike">
                <a:latin typeface="Arial"/>
              </a:endParaRPr>
            </a:p>
          </p:txBody>
        </p:sp>
        <p:sp>
          <p:nvSpPr>
            <p:cNvPr id="290" name="Straight Arrow Connector 59"/>
            <p:cNvSpPr/>
            <p:nvPr/>
          </p:nvSpPr>
          <p:spPr>
            <a:xfrm flipH="1">
              <a:off x="5319000" y="5555160"/>
              <a:ext cx="16920" cy="48168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grpSp>
      <p:sp>
        <p:nvSpPr>
          <p:cNvPr id="291" name="Rounded Rectangle 2"/>
          <p:cNvSpPr/>
          <p:nvPr/>
        </p:nvSpPr>
        <p:spPr>
          <a:xfrm>
            <a:off x="1846080" y="188640"/>
            <a:ext cx="7631640" cy="502920"/>
          </a:xfrm>
          <a:prstGeom prst="roundRect">
            <a:avLst>
              <a:gd name="adj" fmla="val 16667"/>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Flowchart for finding Motion Detection</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Rectangle 1"/>
          <p:cNvSpPr/>
          <p:nvPr/>
        </p:nvSpPr>
        <p:spPr>
          <a:xfrm>
            <a:off x="3862080" y="378360"/>
            <a:ext cx="4823280" cy="502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Coding for draw landmark</a:t>
            </a:r>
            <a:endParaRPr b="0" lang="en-IN" sz="2800" spc="-1" strike="noStrike">
              <a:latin typeface="Arial"/>
            </a:endParaRPr>
          </a:p>
        </p:txBody>
      </p:sp>
      <p:sp>
        <p:nvSpPr>
          <p:cNvPr id="293" name="Picture 1"/>
          <p:cNvSpPr/>
          <p:nvPr/>
        </p:nvSpPr>
        <p:spPr>
          <a:xfrm>
            <a:off x="6537240" y="1593000"/>
            <a:ext cx="5039640" cy="38044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294" name="TextBox 7"/>
          <p:cNvSpPr/>
          <p:nvPr/>
        </p:nvSpPr>
        <p:spPr>
          <a:xfrm>
            <a:off x="1080720" y="1593000"/>
            <a:ext cx="5338440" cy="3107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1800" spc="-1" strike="noStrike">
                <a:solidFill>
                  <a:srgbClr val="ffffff"/>
                </a:solidFill>
                <a:latin typeface="Arial"/>
                <a:ea typeface="DejaVu Sans"/>
              </a:rPr>
              <a:t>def findPose(self, img, draw=True):</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imgRGB = cv2.cvtColor(img, cv2.COLOR_BGR2RGB)</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self.results = self.pose.process(imgRGB)</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if self.results.pose_landmarks:</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if draw:</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self.mpDraw.draw_landmarks(img, self.results.pose_landmarks,</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self.mpPose.POSE_CONNECTIONS)</a:t>
            </a:r>
            <a:endParaRPr b="0" lang="en-IN" sz="1800" spc="-1" strike="noStrike">
              <a:latin typeface="Arial"/>
            </a:endParaRPr>
          </a:p>
          <a:p>
            <a:pPr>
              <a:lnSpc>
                <a:spcPct val="100000"/>
              </a:lnSpc>
              <a:buNone/>
            </a:pPr>
            <a:r>
              <a:rPr b="0" lang="en-IN" sz="1800" spc="-1" strike="noStrike">
                <a:solidFill>
                  <a:srgbClr val="ffffff"/>
                </a:solidFill>
                <a:latin typeface="Arial"/>
                <a:ea typeface="DejaVu Sans"/>
              </a:rPr>
              <a:t>        </a:t>
            </a:r>
            <a:r>
              <a:rPr b="0" lang="en-IN" sz="1800" spc="-1" strike="noStrike">
                <a:solidFill>
                  <a:srgbClr val="ffffff"/>
                </a:solidFill>
                <a:latin typeface="Arial"/>
                <a:ea typeface="DejaVu Sans"/>
              </a:rPr>
              <a:t>return img</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Rectangle 1"/>
          <p:cNvSpPr/>
          <p:nvPr/>
        </p:nvSpPr>
        <p:spPr>
          <a:xfrm>
            <a:off x="3862080" y="378360"/>
            <a:ext cx="4823280" cy="502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Features</a:t>
            </a:r>
            <a:endParaRPr b="0" lang="en-IN" sz="2800" spc="-1" strike="noStrike">
              <a:latin typeface="Arial"/>
            </a:endParaRPr>
          </a:p>
        </p:txBody>
      </p:sp>
      <p:sp>
        <p:nvSpPr>
          <p:cNvPr id="296" name="TextBox 2"/>
          <p:cNvSpPr/>
          <p:nvPr/>
        </p:nvSpPr>
        <p:spPr>
          <a:xfrm>
            <a:off x="1197720" y="1268640"/>
            <a:ext cx="8352000" cy="4966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2400" spc="-1" strike="noStrike">
                <a:solidFill>
                  <a:srgbClr val="ffff00"/>
                </a:solidFill>
                <a:latin typeface="Calibri"/>
                <a:ea typeface="DejaVu Sans"/>
              </a:rPr>
              <a:t>Push-up</a:t>
            </a:r>
            <a:r>
              <a:rPr b="0" lang="en-IN" sz="2400" spc="-1" strike="noStrike">
                <a:solidFill>
                  <a:srgbClr val="ffffff"/>
                </a:solidFill>
                <a:latin typeface="Calibri"/>
                <a:ea typeface="DejaVu Sans"/>
              </a:rPr>
              <a:t>:- Pushups are a fast and effective exercise for building strength. They can be done from virtually anywhere and don’t require any equipment.</a:t>
            </a:r>
            <a:endParaRPr b="0" lang="en-IN" sz="2400" spc="-1" strike="noStrike">
              <a:latin typeface="Arial"/>
            </a:endParaRPr>
          </a:p>
          <a:p>
            <a:pPr>
              <a:lnSpc>
                <a:spcPct val="100000"/>
              </a:lnSpc>
              <a:buNone/>
            </a:pPr>
            <a:endParaRPr b="0" lang="en-IN" sz="2800" spc="-1" strike="noStrike">
              <a:latin typeface="Arial"/>
            </a:endParaRPr>
          </a:p>
          <a:p>
            <a:pPr>
              <a:lnSpc>
                <a:spcPct val="100000"/>
              </a:lnSpc>
              <a:buNone/>
            </a:pPr>
            <a:r>
              <a:rPr b="0" lang="en-IN" sz="2400" spc="-1" strike="noStrike">
                <a:solidFill>
                  <a:srgbClr val="ffff00"/>
                </a:solidFill>
                <a:latin typeface="Calibri"/>
                <a:ea typeface="DejaVu Sans"/>
              </a:rPr>
              <a:t>Squat</a:t>
            </a:r>
            <a:r>
              <a:rPr b="0" lang="en-IN" sz="2400" spc="-1" strike="noStrike">
                <a:solidFill>
                  <a:srgbClr val="ffffff"/>
                </a:solidFill>
                <a:latin typeface="Calibri"/>
                <a:ea typeface="DejaVu Sans"/>
              </a:rPr>
              <a:t>:- Squatting is a popular exercise that targets the muscles in the legs, lower back, and core. It can help people strengthen their muscles and burn fat. However, performing a squat without learning the proper form can cause injury.</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r>
              <a:rPr b="0" lang="en-IN" sz="2400" spc="-1" strike="noStrike">
                <a:solidFill>
                  <a:srgbClr val="ffff00"/>
                </a:solidFill>
                <a:latin typeface="Calibri"/>
                <a:ea typeface="DejaVu Sans"/>
              </a:rPr>
              <a:t>Plank</a:t>
            </a:r>
            <a:r>
              <a:rPr b="0" lang="en-IN" sz="2400" spc="-1" strike="noStrike">
                <a:solidFill>
                  <a:srgbClr val="ffffff"/>
                </a:solidFill>
                <a:latin typeface="Calibri"/>
                <a:ea typeface="DejaVu Sans"/>
              </a:rPr>
              <a:t>:- A plank exercise is the best exercise to strengthen your core and abdomen. These exercises strengthen your hips, lower back and abdomen and improve your body balance.</a:t>
            </a:r>
            <a:endParaRPr b="0" lang="en-IN" sz="2400" spc="-1" strike="noStrike">
              <a:latin typeface="Arial"/>
            </a:endParaRPr>
          </a:p>
          <a:p>
            <a:pPr>
              <a:lnSpc>
                <a:spcPct val="100000"/>
              </a:lnSpc>
              <a:buNone/>
            </a:pPr>
            <a:endParaRPr b="0" lang="en-IN" sz="2800" spc="-1" strike="noStrike">
              <a:latin typeface="Arial"/>
            </a:endParaRPr>
          </a:p>
        </p:txBody>
      </p:sp>
      <p:sp>
        <p:nvSpPr>
          <p:cNvPr id="297" name="Picture 3"/>
          <p:cNvSpPr/>
          <p:nvPr/>
        </p:nvSpPr>
        <p:spPr>
          <a:xfrm>
            <a:off x="10054800" y="1268640"/>
            <a:ext cx="1644840" cy="1091160"/>
          </a:xfrm>
          <a:prstGeom prst="round2DiagRect">
            <a:avLst>
              <a:gd name="adj1" fmla="val 16667"/>
              <a:gd name="adj2" fmla="val 0"/>
            </a:avLst>
          </a:prstGeom>
          <a:blipFill rotWithShape="0">
            <a:blip r:embed="rId1"/>
            <a:srcRect/>
            <a:stretch/>
          </a:blipFill>
          <a:ln cap="sq" w="889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98" name="Picture 4"/>
          <p:cNvSpPr/>
          <p:nvPr/>
        </p:nvSpPr>
        <p:spPr>
          <a:xfrm>
            <a:off x="10063800" y="2637000"/>
            <a:ext cx="1213920" cy="1787760"/>
          </a:xfrm>
          <a:prstGeom prst="round2DiagRect">
            <a:avLst>
              <a:gd name="adj1" fmla="val 16667"/>
              <a:gd name="adj2" fmla="val 0"/>
            </a:avLst>
          </a:prstGeom>
          <a:blipFill rotWithShape="0">
            <a:blip r:embed="rId2"/>
            <a:srcRect/>
            <a:stretch/>
          </a:blipFill>
          <a:ln cap="sq" w="88900">
            <a:solidFill>
              <a:srgbClr val="ffffff"/>
            </a:solidFill>
            <a:miter/>
          </a:ln>
          <a:effectLst>
            <a:outerShdw algn="tl" blurRad="254160" rotWithShape="0">
              <a:srgbClr val="000000">
                <a:alpha val="43000"/>
              </a:srgbClr>
            </a:outerShdw>
          </a:effectLst>
        </p:spPr>
        <p:style>
          <a:lnRef idx="0"/>
          <a:fillRef idx="0"/>
          <a:effectRef idx="0"/>
          <a:fontRef idx="minor"/>
        </p:style>
      </p:sp>
      <p:sp>
        <p:nvSpPr>
          <p:cNvPr id="299" name="Picture 5"/>
          <p:cNvSpPr/>
          <p:nvPr/>
        </p:nvSpPr>
        <p:spPr>
          <a:xfrm>
            <a:off x="9791640" y="4707720"/>
            <a:ext cx="1758600" cy="988560"/>
          </a:xfrm>
          <a:prstGeom prst="round2DiagRect">
            <a:avLst>
              <a:gd name="adj1" fmla="val 16667"/>
              <a:gd name="adj2" fmla="val 0"/>
            </a:avLst>
          </a:prstGeom>
          <a:blipFill rotWithShape="0">
            <a:blip r:embed="rId3"/>
            <a:srcRect/>
            <a:stretch/>
          </a:blipFill>
          <a:ln cap="sq" w="88900">
            <a:solidFill>
              <a:srgbClr val="ffffff"/>
            </a:solidFill>
            <a:miter/>
          </a:ln>
          <a:effectLst>
            <a:outerShdw algn="tl" blurRad="254160" rotWithShape="0">
              <a:srgbClr val="000000">
                <a:alpha val="43000"/>
              </a:srgbClr>
            </a:outerShdw>
          </a:effectLst>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Picture 1" descr=""/>
          <p:cNvPicPr/>
          <p:nvPr/>
        </p:nvPicPr>
        <p:blipFill>
          <a:blip r:embed="rId1"/>
          <a:stretch/>
        </p:blipFill>
        <p:spPr>
          <a:xfrm>
            <a:off x="936000" y="980640"/>
            <a:ext cx="9045720" cy="5085360"/>
          </a:xfrm>
          <a:prstGeom prst="rect">
            <a:avLst/>
          </a:prstGeom>
          <a:ln w="0">
            <a:noFill/>
          </a:ln>
        </p:spPr>
      </p:pic>
      <p:sp>
        <p:nvSpPr>
          <p:cNvPr id="301" name="Straight Arrow Connector 3"/>
          <p:cNvSpPr/>
          <p:nvPr/>
        </p:nvSpPr>
        <p:spPr>
          <a:xfrm flipH="1">
            <a:off x="7893000" y="1845000"/>
            <a:ext cx="430920" cy="36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2" name="Straight Arrow Connector 5"/>
          <p:cNvSpPr/>
          <p:nvPr/>
        </p:nvSpPr>
        <p:spPr>
          <a:xfrm>
            <a:off x="7749360" y="1207440"/>
            <a:ext cx="574920" cy="10908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3" name="Straight Arrow Connector 9"/>
          <p:cNvSpPr/>
          <p:nvPr/>
        </p:nvSpPr>
        <p:spPr>
          <a:xfrm flipH="1">
            <a:off x="7870320" y="3213000"/>
            <a:ext cx="454320" cy="1152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4" name="Straight Arrow Connector 10"/>
          <p:cNvSpPr/>
          <p:nvPr/>
        </p:nvSpPr>
        <p:spPr>
          <a:xfrm flipH="1">
            <a:off x="7959240" y="4416840"/>
            <a:ext cx="365760" cy="756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5" name="Straight Arrow Connector 11"/>
          <p:cNvSpPr/>
          <p:nvPr/>
        </p:nvSpPr>
        <p:spPr>
          <a:xfrm>
            <a:off x="9987840" y="5277600"/>
            <a:ext cx="543600" cy="52668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6" name="Straight Arrow Connector 16"/>
          <p:cNvSpPr/>
          <p:nvPr/>
        </p:nvSpPr>
        <p:spPr>
          <a:xfrm flipV="1">
            <a:off x="9987840" y="1316160"/>
            <a:ext cx="543600" cy="468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7" name="Straight Arrow Connector 19"/>
          <p:cNvSpPr/>
          <p:nvPr/>
        </p:nvSpPr>
        <p:spPr>
          <a:xfrm>
            <a:off x="9981000" y="1824480"/>
            <a:ext cx="361080" cy="19440"/>
          </a:xfrm>
          <a:custGeom>
            <a:avLst/>
            <a:gdLst/>
            <a:ahLst/>
            <a:rect l="l" t="t" r="r" b="b"/>
            <a:pathLst>
              <a:path w="21600" h="21600">
                <a:moveTo>
                  <a:pt x="0" y="0"/>
                </a:moveTo>
                <a:lnTo>
                  <a:pt x="21600" y="21600"/>
                </a:lnTo>
              </a:path>
            </a:pathLst>
          </a:custGeom>
          <a:noFill/>
          <a:ln w="25400">
            <a:solidFill>
              <a:srgbClr val="009999"/>
            </a:solidFill>
            <a:tailEnd len="med" type="triangle" w="med"/>
          </a:ln>
        </p:spPr>
        <p:style>
          <a:lnRef idx="1">
            <a:schemeClr val="accent1"/>
          </a:lnRef>
          <a:fillRef idx="0">
            <a:schemeClr val="accent1"/>
          </a:fillRef>
          <a:effectRef idx="0">
            <a:schemeClr val="accent1"/>
          </a:effectRef>
          <a:fontRef idx="minor"/>
        </p:style>
      </p:sp>
      <p:sp>
        <p:nvSpPr>
          <p:cNvPr id="308" name="Rectangle 22"/>
          <p:cNvSpPr/>
          <p:nvPr/>
        </p:nvSpPr>
        <p:spPr>
          <a:xfrm>
            <a:off x="5950440" y="162864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Start Camera</a:t>
            </a:r>
            <a:endParaRPr b="0" lang="en-IN" sz="1800" spc="-1" strike="noStrike">
              <a:latin typeface="Arial"/>
            </a:endParaRPr>
          </a:p>
        </p:txBody>
      </p:sp>
      <p:sp>
        <p:nvSpPr>
          <p:cNvPr id="309" name="Rectangle 23"/>
          <p:cNvSpPr/>
          <p:nvPr/>
        </p:nvSpPr>
        <p:spPr>
          <a:xfrm>
            <a:off x="5950440" y="299700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PushUp Btn</a:t>
            </a:r>
            <a:endParaRPr b="0" lang="en-IN" sz="1800" spc="-1" strike="noStrike">
              <a:latin typeface="Arial"/>
            </a:endParaRPr>
          </a:p>
        </p:txBody>
      </p:sp>
      <p:sp>
        <p:nvSpPr>
          <p:cNvPr id="310" name="Rectangle 24"/>
          <p:cNvSpPr/>
          <p:nvPr/>
        </p:nvSpPr>
        <p:spPr>
          <a:xfrm>
            <a:off x="6015600" y="420084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Plank Btn</a:t>
            </a:r>
            <a:endParaRPr b="0" lang="en-IN" sz="1800" spc="-1" strike="noStrike">
              <a:latin typeface="Arial"/>
            </a:endParaRPr>
          </a:p>
        </p:txBody>
      </p:sp>
      <p:sp>
        <p:nvSpPr>
          <p:cNvPr id="311" name="Rectangle 25"/>
          <p:cNvSpPr/>
          <p:nvPr/>
        </p:nvSpPr>
        <p:spPr>
          <a:xfrm>
            <a:off x="10126800" y="585108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Squat Btn</a:t>
            </a:r>
            <a:endParaRPr b="0" lang="en-IN" sz="1800" spc="-1" strike="noStrike">
              <a:latin typeface="Arial"/>
            </a:endParaRPr>
          </a:p>
        </p:txBody>
      </p:sp>
      <p:sp>
        <p:nvSpPr>
          <p:cNvPr id="312" name="Rectangle 35"/>
          <p:cNvSpPr/>
          <p:nvPr/>
        </p:nvSpPr>
        <p:spPr>
          <a:xfrm>
            <a:off x="10532520" y="1179360"/>
            <a:ext cx="146340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Exit Btn</a:t>
            </a:r>
            <a:endParaRPr b="0" lang="en-IN" sz="1800" spc="-1" strike="noStrike">
              <a:latin typeface="Arial"/>
            </a:endParaRPr>
          </a:p>
        </p:txBody>
      </p:sp>
      <p:sp>
        <p:nvSpPr>
          <p:cNvPr id="313" name="Rectangle 37"/>
          <p:cNvSpPr/>
          <p:nvPr/>
        </p:nvSpPr>
        <p:spPr>
          <a:xfrm>
            <a:off x="10342800" y="1732320"/>
            <a:ext cx="165312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Stop Camera</a:t>
            </a:r>
            <a:endParaRPr b="0" lang="en-IN" sz="1800" spc="-1" strike="noStrike">
              <a:latin typeface="Arial"/>
            </a:endParaRPr>
          </a:p>
        </p:txBody>
      </p:sp>
      <p:sp>
        <p:nvSpPr>
          <p:cNvPr id="314" name="Rectangle 38"/>
          <p:cNvSpPr/>
          <p:nvPr/>
        </p:nvSpPr>
        <p:spPr>
          <a:xfrm>
            <a:off x="5927040" y="100980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Camera Device</a:t>
            </a:r>
            <a:endParaRPr b="0" lang="en-IN" sz="1800" spc="-1" strike="noStrike">
              <a:latin typeface="Arial"/>
            </a:endParaRPr>
          </a:p>
        </p:txBody>
      </p:sp>
      <p:sp>
        <p:nvSpPr>
          <p:cNvPr id="315" name="Rectangle 41"/>
          <p:cNvSpPr/>
          <p:nvPr/>
        </p:nvSpPr>
        <p:spPr>
          <a:xfrm>
            <a:off x="2698560" y="3100680"/>
            <a:ext cx="194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1800" spc="-1" strike="noStrike">
                <a:solidFill>
                  <a:srgbClr val="ffffff"/>
                </a:solidFill>
                <a:latin typeface="Calibri"/>
                <a:ea typeface="DejaVu Sans"/>
              </a:rPr>
              <a:t>Display Area</a:t>
            </a:r>
            <a:endParaRPr b="0" lang="en-IN" sz="1800" spc="-1" strike="noStrike">
              <a:latin typeface="Arial"/>
            </a:endParaRPr>
          </a:p>
        </p:txBody>
      </p:sp>
      <p:sp>
        <p:nvSpPr>
          <p:cNvPr id="316" name="Rectangle 42"/>
          <p:cNvSpPr/>
          <p:nvPr/>
        </p:nvSpPr>
        <p:spPr>
          <a:xfrm>
            <a:off x="3862080" y="237960"/>
            <a:ext cx="3455280" cy="376920"/>
          </a:xfrm>
          <a:prstGeom prst="rect">
            <a:avLst/>
          </a:prstGeom>
          <a:solidFill>
            <a:srgbClr val="000000"/>
          </a:solidFill>
          <a:ln>
            <a:solidFill>
              <a:srgbClr val="ffffff"/>
            </a:solid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Main GUI</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Rectangle 1"/>
          <p:cNvSpPr/>
          <p:nvPr/>
        </p:nvSpPr>
        <p:spPr>
          <a:xfrm>
            <a:off x="3862080" y="237960"/>
            <a:ext cx="3455280" cy="376920"/>
          </a:xfrm>
          <a:prstGeom prst="rect">
            <a:avLst/>
          </a:prstGeom>
          <a:solidFill>
            <a:srgbClr val="000000"/>
          </a:solidFill>
          <a:ln>
            <a:solidFill>
              <a:srgbClr val="ffffff"/>
            </a:solidFill>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Main GUI</a:t>
            </a:r>
            <a:endParaRPr b="0" lang="en-IN" sz="2800" spc="-1" strike="noStrike">
              <a:latin typeface="Arial"/>
            </a:endParaRPr>
          </a:p>
        </p:txBody>
      </p:sp>
      <p:pic>
        <p:nvPicPr>
          <p:cNvPr id="318" name="Picture 2" descr=""/>
          <p:cNvPicPr/>
          <p:nvPr/>
        </p:nvPicPr>
        <p:blipFill>
          <a:blip r:embed="rId1"/>
          <a:stretch/>
        </p:blipFill>
        <p:spPr>
          <a:xfrm>
            <a:off x="549720" y="692640"/>
            <a:ext cx="10629720" cy="5976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Rectangle 1"/>
          <p:cNvSpPr/>
          <p:nvPr/>
        </p:nvSpPr>
        <p:spPr>
          <a:xfrm>
            <a:off x="3358080" y="332640"/>
            <a:ext cx="489564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Screenshots</a:t>
            </a:r>
            <a:endParaRPr b="0" lang="en-IN" sz="2800" spc="-1" strike="noStrike">
              <a:latin typeface="Arial"/>
            </a:endParaRPr>
          </a:p>
        </p:txBody>
      </p:sp>
      <p:sp>
        <p:nvSpPr>
          <p:cNvPr id="320" name="Picture 2"/>
          <p:cNvSpPr/>
          <p:nvPr/>
        </p:nvSpPr>
        <p:spPr>
          <a:xfrm>
            <a:off x="1125720" y="1980720"/>
            <a:ext cx="5250600" cy="29516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321" name="Picture 3"/>
          <p:cNvSpPr/>
          <p:nvPr/>
        </p:nvSpPr>
        <p:spPr>
          <a:xfrm>
            <a:off x="6598440" y="1980720"/>
            <a:ext cx="5335200" cy="299916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Rectangle 3"/>
          <p:cNvSpPr/>
          <p:nvPr/>
        </p:nvSpPr>
        <p:spPr>
          <a:xfrm>
            <a:off x="3718080" y="476640"/>
            <a:ext cx="4319280" cy="574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Presentation Flow </a:t>
            </a:r>
            <a:endParaRPr b="0" lang="en-IN" sz="2800" spc="-1" strike="noStrike">
              <a:latin typeface="Arial"/>
            </a:endParaRPr>
          </a:p>
        </p:txBody>
      </p:sp>
      <p:sp>
        <p:nvSpPr>
          <p:cNvPr id="249" name="Rectangle 2"/>
          <p:cNvSpPr/>
          <p:nvPr/>
        </p:nvSpPr>
        <p:spPr>
          <a:xfrm>
            <a:off x="3894840" y="1140480"/>
            <a:ext cx="5582880" cy="4845240"/>
          </a:xfrm>
          <a:prstGeom prst="rect">
            <a:avLst/>
          </a:prstGeom>
          <a:noFill/>
          <a:ln w="0">
            <a:noFill/>
          </a:ln>
        </p:spPr>
        <p:style>
          <a:lnRef idx="0"/>
          <a:fillRef idx="0"/>
          <a:effectRef idx="0"/>
          <a:fontRef idx="minor"/>
        </p:style>
        <p:txBody>
          <a:bodyPr numCol="1" spcCol="0" lIns="90000" rIns="90000" tIns="45000" bIns="45000" anchor="ctr">
            <a:spAutoFit/>
          </a:bodyPr>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Abstract</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Introduction</a:t>
            </a:r>
            <a:endParaRPr b="0" lang="en-IN" sz="2400" spc="-1" strike="noStrike">
              <a:latin typeface="Arial"/>
            </a:endParaRPr>
          </a:p>
          <a:p>
            <a:pPr marL="216000" indent="-216000">
              <a:lnSpc>
                <a:spcPct val="100000"/>
              </a:lnSpc>
              <a:buClr>
                <a:srgbClr val="c0c0c0"/>
              </a:buClr>
              <a:buFont typeface="Wingdings" charset="2"/>
              <a:buChar char=""/>
            </a:pPr>
            <a:r>
              <a:rPr b="1" lang="en-GB" sz="2400" spc="-1" strike="noStrike">
                <a:solidFill>
                  <a:srgbClr val="c0c0c0"/>
                </a:solidFill>
                <a:latin typeface="Garamond"/>
                <a:ea typeface="DejaVu Sans"/>
              </a:rPr>
              <a:t>System Requirement</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Python Library </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Working Flow</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Flowchart</a:t>
            </a:r>
            <a:endParaRPr b="0" lang="en-IN" sz="2400" spc="-1" strike="noStrike">
              <a:latin typeface="Arial"/>
            </a:endParaRPr>
          </a:p>
          <a:p>
            <a:pPr marL="216000" indent="-216000">
              <a:lnSpc>
                <a:spcPct val="100000"/>
              </a:lnSpc>
              <a:buClr>
                <a:srgbClr val="c0c0c0"/>
              </a:buClr>
              <a:buFont typeface="Wingdings" charset="2"/>
              <a:buChar char=""/>
            </a:pPr>
            <a:r>
              <a:rPr b="1" lang="en-GB" sz="2400" spc="-1" strike="noStrike">
                <a:solidFill>
                  <a:srgbClr val="c0c0c0"/>
                </a:solidFill>
                <a:latin typeface="Garamond"/>
                <a:ea typeface="DejaVu Sans"/>
              </a:rPr>
              <a:t>Coding</a:t>
            </a:r>
            <a:endParaRPr b="0" lang="en-IN" sz="2400" spc="-1" strike="noStrike">
              <a:latin typeface="Arial"/>
            </a:endParaRPr>
          </a:p>
          <a:p>
            <a:pPr marL="216000" indent="-216000">
              <a:lnSpc>
                <a:spcPct val="100000"/>
              </a:lnSpc>
              <a:buClr>
                <a:srgbClr val="c0c0c0"/>
              </a:buClr>
              <a:buFont typeface="Wingdings" charset="2"/>
              <a:buChar char=""/>
            </a:pPr>
            <a:r>
              <a:rPr b="1" lang="en-GB" sz="2400" spc="-1" strike="noStrike">
                <a:solidFill>
                  <a:srgbClr val="c0c0c0"/>
                </a:solidFill>
                <a:latin typeface="Garamond"/>
                <a:ea typeface="DejaVu Sans"/>
              </a:rPr>
              <a:t>Features</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Screenshots</a:t>
            </a:r>
            <a:endParaRPr b="0" lang="en-IN" sz="2400" spc="-1" strike="noStrike">
              <a:latin typeface="Arial"/>
            </a:endParaRPr>
          </a:p>
          <a:p>
            <a:pPr marL="216000" indent="-216000">
              <a:lnSpc>
                <a:spcPct val="100000"/>
              </a:lnSpc>
              <a:buClr>
                <a:srgbClr val="c0c0c0"/>
              </a:buClr>
              <a:buFont typeface="Wingdings" charset="2"/>
              <a:buChar char=""/>
            </a:pPr>
            <a:r>
              <a:rPr b="1" lang="en-GB" sz="2400" spc="-1" strike="noStrike">
                <a:solidFill>
                  <a:srgbClr val="c0c0c0"/>
                </a:solidFill>
                <a:latin typeface="Garamond"/>
                <a:ea typeface="DejaVu Sans"/>
              </a:rPr>
              <a:t>Limitation</a:t>
            </a:r>
            <a:endParaRPr b="0" lang="en-IN" sz="2400" spc="-1" strike="noStrike">
              <a:latin typeface="Arial"/>
            </a:endParaRPr>
          </a:p>
          <a:p>
            <a:pPr marL="216000" indent="-216000">
              <a:lnSpc>
                <a:spcPct val="100000"/>
              </a:lnSpc>
              <a:buClr>
                <a:srgbClr val="c0c0c0"/>
              </a:buClr>
              <a:buFont typeface="Wingdings" charset="2"/>
              <a:buChar char=""/>
            </a:pPr>
            <a:r>
              <a:rPr b="1" lang="en-GB" sz="2400" spc="-1" strike="noStrike">
                <a:solidFill>
                  <a:srgbClr val="c0c0c0"/>
                </a:solidFill>
                <a:latin typeface="Garamond"/>
                <a:ea typeface="DejaVu Sans"/>
              </a:rPr>
              <a:t>Conclusion</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Future Work</a:t>
            </a:r>
            <a:endParaRPr b="0" lang="en-IN" sz="2400" spc="-1" strike="noStrike">
              <a:latin typeface="Arial"/>
            </a:endParaRPr>
          </a:p>
          <a:p>
            <a:pPr marL="216000" indent="-216000">
              <a:lnSpc>
                <a:spcPct val="100000"/>
              </a:lnSpc>
              <a:buClr>
                <a:srgbClr val="c0c0c0"/>
              </a:buClr>
              <a:buFont typeface="Wingdings" charset="2"/>
              <a:buChar char=""/>
            </a:pPr>
            <a:r>
              <a:rPr b="1" lang="en-IN" sz="2400" spc="-1" strike="noStrike">
                <a:solidFill>
                  <a:srgbClr val="c0c0c0"/>
                </a:solidFill>
                <a:latin typeface="Garamond"/>
                <a:ea typeface="DejaVu Sans"/>
              </a:rPr>
              <a:t>Bibliography</a:t>
            </a:r>
            <a:endParaRPr b="0" lang="en-IN"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Rectangle 1"/>
          <p:cNvSpPr/>
          <p:nvPr/>
        </p:nvSpPr>
        <p:spPr>
          <a:xfrm>
            <a:off x="3358080" y="332640"/>
            <a:ext cx="489564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Screenshots</a:t>
            </a:r>
            <a:endParaRPr b="0" lang="en-IN" sz="2800" spc="-1" strike="noStrike">
              <a:latin typeface="Arial"/>
            </a:endParaRPr>
          </a:p>
        </p:txBody>
      </p:sp>
      <p:sp>
        <p:nvSpPr>
          <p:cNvPr id="323" name="Picture 2"/>
          <p:cNvSpPr/>
          <p:nvPr/>
        </p:nvSpPr>
        <p:spPr>
          <a:xfrm>
            <a:off x="909720" y="1945440"/>
            <a:ext cx="5471640" cy="30758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324" name="Picture 3"/>
          <p:cNvSpPr/>
          <p:nvPr/>
        </p:nvSpPr>
        <p:spPr>
          <a:xfrm>
            <a:off x="6558840" y="1950480"/>
            <a:ext cx="5574600" cy="313380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icture 1"/>
          <p:cNvSpPr/>
          <p:nvPr/>
        </p:nvSpPr>
        <p:spPr>
          <a:xfrm>
            <a:off x="6598440" y="1560600"/>
            <a:ext cx="5324760" cy="299340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326" name="Picture 2"/>
          <p:cNvSpPr/>
          <p:nvPr/>
        </p:nvSpPr>
        <p:spPr>
          <a:xfrm>
            <a:off x="981720" y="1559160"/>
            <a:ext cx="5327640" cy="299484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sp>
      <p:sp>
        <p:nvSpPr>
          <p:cNvPr id="327" name="Rectangle 3"/>
          <p:cNvSpPr/>
          <p:nvPr/>
        </p:nvSpPr>
        <p:spPr>
          <a:xfrm>
            <a:off x="3358080" y="332640"/>
            <a:ext cx="489564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ff"/>
                </a:solidFill>
                <a:latin typeface="Calibri"/>
                <a:ea typeface="DejaVu Sans"/>
              </a:rPr>
              <a:t>Screenshots</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Box 4"/>
          <p:cNvSpPr/>
          <p:nvPr/>
        </p:nvSpPr>
        <p:spPr>
          <a:xfrm>
            <a:off x="1102320" y="1917000"/>
            <a:ext cx="11016000" cy="392904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IN" sz="2800" spc="-1" strike="noStrike">
                <a:solidFill>
                  <a:srgbClr val="ffffff"/>
                </a:solidFill>
                <a:latin typeface="Calibri"/>
                <a:ea typeface="DejaVu Sans"/>
              </a:rPr>
              <a:t>The application can estimate the poses and count repetitions for a limited number of exercises as pose estimation using computer vision for some exercises and postures can be difficult.</a:t>
            </a:r>
            <a:endParaRPr b="0" lang="en-IN" sz="2800" spc="-1" strike="noStrike">
              <a:latin typeface="Arial"/>
            </a:endParaRPr>
          </a:p>
          <a:p>
            <a:pPr>
              <a:lnSpc>
                <a:spcPct val="100000"/>
              </a:lnSpc>
              <a:buNone/>
            </a:pPr>
            <a:endParaRPr b="0" lang="en-IN" sz="2800" spc="-1" strike="noStrike">
              <a:latin typeface="Arial"/>
            </a:endParaRPr>
          </a:p>
          <a:p>
            <a:pPr marL="457200" indent="-457200">
              <a:lnSpc>
                <a:spcPct val="100000"/>
              </a:lnSpc>
              <a:buClr>
                <a:srgbClr val="ffffff"/>
              </a:buClr>
              <a:buFont typeface="Wingdings" charset="2"/>
              <a:buChar char=""/>
            </a:pPr>
            <a:r>
              <a:rPr b="0" lang="en-IN" sz="2800" spc="-1" strike="noStrike">
                <a:solidFill>
                  <a:srgbClr val="ffffff"/>
                </a:solidFill>
                <a:latin typeface="Calibri"/>
                <a:ea typeface="DejaVu Sans"/>
              </a:rPr>
              <a:t>The application is developed as a cross-GUI application and is not used as a mobile android/ios application. </a:t>
            </a:r>
            <a:endParaRPr b="0" lang="en-IN" sz="2800" spc="-1" strike="noStrike">
              <a:latin typeface="Arial"/>
            </a:endParaRPr>
          </a:p>
          <a:p>
            <a:pPr>
              <a:lnSpc>
                <a:spcPct val="100000"/>
              </a:lnSpc>
              <a:buNone/>
            </a:pPr>
            <a:endParaRPr b="0" lang="en-IN" sz="2800" spc="-1" strike="noStrike">
              <a:latin typeface="Arial"/>
            </a:endParaRPr>
          </a:p>
          <a:p>
            <a:pPr marL="457200" indent="-457200">
              <a:lnSpc>
                <a:spcPct val="100000"/>
              </a:lnSpc>
              <a:buClr>
                <a:srgbClr val="ffffff"/>
              </a:buClr>
              <a:buFont typeface="Wingdings" charset="2"/>
              <a:buChar char=""/>
            </a:pPr>
            <a:r>
              <a:rPr b="0" lang="en-IN" sz="2800" spc="-1" strike="noStrike">
                <a:solidFill>
                  <a:srgbClr val="ffffff"/>
                </a:solidFill>
                <a:latin typeface="Calibri"/>
                <a:ea typeface="DejaVu Sans"/>
              </a:rPr>
              <a:t>The application cannot capture multiple people in the frame in the real-time system</a:t>
            </a:r>
            <a:endParaRPr b="0" lang="en-IN" sz="2800" spc="-1" strike="noStrike">
              <a:latin typeface="Arial"/>
            </a:endParaRPr>
          </a:p>
        </p:txBody>
      </p:sp>
      <p:sp>
        <p:nvSpPr>
          <p:cNvPr id="329" name="Rectangle 5"/>
          <p:cNvSpPr/>
          <p:nvPr/>
        </p:nvSpPr>
        <p:spPr>
          <a:xfrm>
            <a:off x="3934080" y="548640"/>
            <a:ext cx="3743280" cy="574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800" spc="-1" strike="noStrike">
                <a:solidFill>
                  <a:srgbClr val="ffffff"/>
                </a:solidFill>
                <a:latin typeface="Calibri"/>
                <a:ea typeface="DejaVu Sans"/>
              </a:rPr>
              <a:t>LIMITATIONS</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Rectangle 1"/>
          <p:cNvSpPr/>
          <p:nvPr/>
        </p:nvSpPr>
        <p:spPr>
          <a:xfrm>
            <a:off x="4438080" y="260640"/>
            <a:ext cx="3311280" cy="646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800" spc="-1" strike="noStrike">
                <a:solidFill>
                  <a:srgbClr val="ffffff"/>
                </a:solidFill>
                <a:latin typeface="Calibri"/>
                <a:ea typeface="DejaVu Sans"/>
              </a:rPr>
              <a:t>CONCLUSION</a:t>
            </a:r>
            <a:endParaRPr b="0" lang="en-IN" sz="2800" spc="-1" strike="noStrike">
              <a:latin typeface="Arial"/>
            </a:endParaRPr>
          </a:p>
        </p:txBody>
      </p:sp>
      <p:sp>
        <p:nvSpPr>
          <p:cNvPr id="331" name="TextBox 2"/>
          <p:cNvSpPr/>
          <p:nvPr/>
        </p:nvSpPr>
        <p:spPr>
          <a:xfrm>
            <a:off x="981720" y="1340640"/>
            <a:ext cx="10845720" cy="4782240"/>
          </a:xfrm>
          <a:prstGeom prst="rect">
            <a:avLst/>
          </a:prstGeom>
          <a:noFill/>
          <a:ln w="0">
            <a:noFill/>
          </a:ln>
        </p:spPr>
        <p:style>
          <a:lnRef idx="0"/>
          <a:fillRef idx="0"/>
          <a:effectRef idx="0"/>
          <a:fontRef idx="minor"/>
        </p:style>
        <p:txBody>
          <a:bodyPr lIns="90000" rIns="90000" tIns="45000" bIns="45000" anchor="t">
            <a:spAutoFit/>
          </a:bodyPr>
          <a:p>
            <a:pPr marL="514440" indent="-514440">
              <a:lnSpc>
                <a:spcPct val="100000"/>
              </a:lnSpc>
              <a:buClr>
                <a:srgbClr val="ffffff"/>
              </a:buClr>
              <a:buFont typeface="Wingdings" charset="2"/>
              <a:buChar char=""/>
            </a:pPr>
            <a:r>
              <a:rPr b="0" lang="en-IN" sz="2800" spc="-1" strike="noStrike">
                <a:solidFill>
                  <a:srgbClr val="ffffff"/>
                </a:solidFill>
                <a:latin typeface="Calibri"/>
                <a:ea typeface="DejaVu Sans"/>
              </a:rPr>
              <a:t>AI is at the centre of a new enterprise to build computational models of intelligence. </a:t>
            </a:r>
            <a:endParaRPr b="0" lang="en-IN" sz="2800" spc="-1" strike="noStrike">
              <a:latin typeface="Arial"/>
            </a:endParaRPr>
          </a:p>
          <a:p>
            <a:pPr>
              <a:lnSpc>
                <a:spcPct val="100000"/>
              </a:lnSpc>
              <a:buNone/>
            </a:pPr>
            <a:endParaRPr b="0" lang="en-IN" sz="2800" spc="-1" strike="noStrike">
              <a:latin typeface="Arial"/>
            </a:endParaRPr>
          </a:p>
          <a:p>
            <a:pPr marL="514440" indent="-514440">
              <a:lnSpc>
                <a:spcPct val="100000"/>
              </a:lnSpc>
              <a:buClr>
                <a:srgbClr val="ffffff"/>
              </a:buClr>
              <a:buFont typeface="Wingdings" charset="2"/>
              <a:buChar char=""/>
            </a:pPr>
            <a:r>
              <a:rPr b="0" lang="en-IN" sz="2800" spc="-1" strike="noStrike">
                <a:solidFill>
                  <a:srgbClr val="ffffff"/>
                </a:solidFill>
                <a:latin typeface="Calibri"/>
                <a:ea typeface="DejaVu Sans"/>
              </a:rPr>
              <a:t>This project based on AI Training using OpenCv and python have many future implementations like they can be used in this covid 19 .</a:t>
            </a:r>
            <a:endParaRPr b="0" lang="en-IN" sz="2800" spc="-1" strike="noStrike">
              <a:latin typeface="Arial"/>
            </a:endParaRPr>
          </a:p>
          <a:p>
            <a:pPr>
              <a:lnSpc>
                <a:spcPct val="100000"/>
              </a:lnSpc>
              <a:buNone/>
            </a:pPr>
            <a:endParaRPr b="0" lang="en-IN" sz="2800" spc="-1" strike="noStrike">
              <a:latin typeface="Arial"/>
            </a:endParaRPr>
          </a:p>
          <a:p>
            <a:pPr marL="514440" indent="-514440">
              <a:lnSpc>
                <a:spcPct val="100000"/>
              </a:lnSpc>
              <a:buClr>
                <a:srgbClr val="ffffff"/>
              </a:buClr>
              <a:buFont typeface="Wingdings" charset="2"/>
              <a:buChar char=""/>
            </a:pPr>
            <a:r>
              <a:rPr b="0" lang="en-IN" sz="2800" spc="-1" strike="noStrike">
                <a:solidFill>
                  <a:srgbClr val="ffffff"/>
                </a:solidFill>
                <a:latin typeface="Calibri"/>
                <a:ea typeface="DejaVu Sans"/>
              </a:rPr>
              <a:t>Adopting and integrating AI technologies is a roller-coaster ride no matter how business-friendly it may sound.</a:t>
            </a:r>
            <a:endParaRPr b="0" lang="en-IN" sz="2800" spc="-1" strike="noStrike">
              <a:latin typeface="Arial"/>
            </a:endParaRPr>
          </a:p>
          <a:p>
            <a:pPr>
              <a:lnSpc>
                <a:spcPct val="100000"/>
              </a:lnSpc>
              <a:buNone/>
            </a:pPr>
            <a:endParaRPr b="0" lang="en-IN" sz="2800" spc="-1" strike="noStrike">
              <a:latin typeface="Arial"/>
            </a:endParaRPr>
          </a:p>
          <a:p>
            <a:pPr marL="514440" indent="-514440">
              <a:lnSpc>
                <a:spcPct val="100000"/>
              </a:lnSpc>
              <a:buClr>
                <a:srgbClr val="ffffff"/>
              </a:buClr>
              <a:buFont typeface="Wingdings" charset="2"/>
              <a:buChar char=""/>
            </a:pPr>
            <a:r>
              <a:rPr b="0" lang="en-IN" sz="2800" spc="-1" strike="noStrike">
                <a:solidFill>
                  <a:srgbClr val="ffffff"/>
                </a:solidFill>
                <a:latin typeface="Calibri"/>
                <a:ea typeface="DejaVu Sans"/>
              </a:rPr>
              <a:t> </a:t>
            </a:r>
            <a:r>
              <a:rPr b="0" lang="en-IN" sz="2800" spc="-1" strike="noStrike">
                <a:solidFill>
                  <a:srgbClr val="ffffff"/>
                </a:solidFill>
                <a:latin typeface="Calibri"/>
                <a:ea typeface="DejaVu Sans"/>
              </a:rPr>
              <a:t>A Deloitte report says, around 94% of the enterprises face potential Artificial Intelligence problems while implementing.</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Box 1"/>
          <p:cNvSpPr/>
          <p:nvPr/>
        </p:nvSpPr>
        <p:spPr>
          <a:xfrm>
            <a:off x="693720" y="1484640"/>
            <a:ext cx="10584000" cy="435564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buClr>
                <a:srgbClr val="ffffff"/>
              </a:buClr>
              <a:buFont typeface="Wingdings" charset="2"/>
              <a:buChar char=""/>
            </a:pPr>
            <a:r>
              <a:rPr b="0" lang="en-IN" sz="2800" spc="-1" strike="noStrike">
                <a:solidFill>
                  <a:srgbClr val="ffffff"/>
                </a:solidFill>
                <a:latin typeface="Calibri"/>
                <a:ea typeface="DejaVu Sans"/>
              </a:rPr>
              <a:t>There is a lot of scope of development in this project like it can be upgraded to support more exercises. The data collected by the AI Fitness Trainer can be saved and processed for the next sessions. The trainer will suggest you work out plan and its intensity according to your body type and weight.</a:t>
            </a:r>
            <a:endParaRPr b="0" lang="en-IN" sz="2800" spc="-1" strike="noStrike">
              <a:latin typeface="Arial"/>
            </a:endParaRPr>
          </a:p>
          <a:p>
            <a:pPr marL="457200" indent="-457200">
              <a:lnSpc>
                <a:spcPct val="100000"/>
              </a:lnSpc>
              <a:buClr>
                <a:srgbClr val="ffffff"/>
              </a:buClr>
              <a:buFont typeface="Wingdings" charset="2"/>
              <a:buChar char=""/>
            </a:pPr>
            <a:r>
              <a:rPr b="0" lang="en-IN" sz="2800" spc="-1" strike="noStrike">
                <a:solidFill>
                  <a:srgbClr val="ffffff"/>
                </a:solidFill>
                <a:latin typeface="Calibri"/>
                <a:ea typeface="DejaVu Sans"/>
              </a:rPr>
              <a:t> </a:t>
            </a:r>
            <a:r>
              <a:rPr b="0" lang="en-IN" sz="2800" spc="-1" strike="noStrike">
                <a:solidFill>
                  <a:srgbClr val="ffffff"/>
                </a:solidFill>
                <a:latin typeface="Calibri"/>
                <a:ea typeface="DejaVu Sans"/>
              </a:rPr>
              <a:t>The application can not only be used at homes but by increasing the scope can be used in gyms as smart trainers thus reducing the human intervention. Further application will also be able to provide personalized workout and diet plans. This application will offer different styles of yoga to give user an overall fitness regime</a:t>
            </a:r>
            <a:endParaRPr b="0" lang="en-IN" sz="2800" spc="-1" strike="noStrike">
              <a:latin typeface="Arial"/>
            </a:endParaRPr>
          </a:p>
        </p:txBody>
      </p:sp>
      <p:sp>
        <p:nvSpPr>
          <p:cNvPr id="333" name="Rectangle 3"/>
          <p:cNvSpPr/>
          <p:nvPr/>
        </p:nvSpPr>
        <p:spPr>
          <a:xfrm>
            <a:off x="4222080" y="620640"/>
            <a:ext cx="4175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800" spc="-1" strike="noStrike">
                <a:solidFill>
                  <a:srgbClr val="ffffff"/>
                </a:solidFill>
                <a:latin typeface="Calibri"/>
                <a:ea typeface="DejaVu Sans"/>
              </a:rPr>
              <a:t>FUTURE WORK</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Rectangle 1"/>
          <p:cNvSpPr/>
          <p:nvPr/>
        </p:nvSpPr>
        <p:spPr>
          <a:xfrm>
            <a:off x="4006080" y="332640"/>
            <a:ext cx="3743280" cy="718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800" spc="-1" strike="noStrike">
                <a:solidFill>
                  <a:srgbClr val="ffffff"/>
                </a:solidFill>
                <a:latin typeface="Calibri"/>
                <a:ea typeface="DejaVu Sans"/>
              </a:rPr>
              <a:t>BIBLIOGRAPHY</a:t>
            </a:r>
            <a:endParaRPr b="0" lang="en-IN" sz="2800" spc="-1" strike="noStrike">
              <a:latin typeface="Arial"/>
            </a:endParaRPr>
          </a:p>
        </p:txBody>
      </p:sp>
      <p:sp>
        <p:nvSpPr>
          <p:cNvPr id="335" name="TextBox 2"/>
          <p:cNvSpPr/>
          <p:nvPr/>
        </p:nvSpPr>
        <p:spPr>
          <a:xfrm>
            <a:off x="2315160" y="1520640"/>
            <a:ext cx="10512000" cy="4968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2000" spc="-1" strike="noStrike" u="sng">
                <a:solidFill>
                  <a:srgbClr val="009999"/>
                </a:solidFill>
                <a:uFillTx/>
                <a:latin typeface="Calibri"/>
                <a:ea typeface="DejaVu Sans"/>
                <a:hlinkClick r:id="rId1"/>
              </a:rPr>
              <a:t>https://www.w3schools.com/python/</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2"/>
              </a:rPr>
              <a:t>https://</a:t>
            </a:r>
            <a:r>
              <a:rPr b="0" lang="en-IN" sz="2000" spc="-1" strike="noStrike" u="sng">
                <a:solidFill>
                  <a:srgbClr val="009999"/>
                </a:solidFill>
                <a:uFillTx/>
                <a:latin typeface="Calibri"/>
                <a:ea typeface="DejaVu Sans"/>
                <a:hlinkClick r:id="rId3"/>
              </a:rPr>
              <a:t>stackoverflow.com</a:t>
            </a:r>
            <a:r>
              <a:rPr b="0" lang="en-IN" sz="2000" spc="-1" strike="noStrike" u="sng">
                <a:solidFill>
                  <a:srgbClr val="009999"/>
                </a:solidFill>
                <a:uFillTx/>
                <a:latin typeface="Calibri"/>
                <a:ea typeface="DejaVu Sans"/>
                <a:hlinkClick r:id="rId4"/>
              </a:rPr>
              <a:t>/</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5"/>
              </a:rPr>
              <a:t>https://www.geeksforgeeks.org/python-tkinter-tutorial/</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6"/>
              </a:rPr>
              <a:t>https://www.computervision.zone/</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7"/>
              </a:rPr>
              <a:t>https://www.geeksforgeeks.org/opencv-python-tutorial/</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8"/>
              </a:rPr>
              <a:t>https://www.w3schools.com/python/numpy/</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9"/>
              </a:rPr>
              <a:t>https://www.youtube.com/c/NicholasRenotte</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10"/>
              </a:rPr>
              <a:t>https://www.youtube.com/c/MurtazasWorkshopRoboticsandAI</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11"/>
              </a:rPr>
              <a:t>https://www.youtube.com/c/Freecodecamp</a:t>
            </a: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12"/>
              </a:rPr>
              <a:t>https://www.youtube.com/c/edurekaIN</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r>
              <a:rPr b="0" lang="en-IN" sz="2000" spc="-1" strike="noStrike" u="sng">
                <a:solidFill>
                  <a:srgbClr val="009999"/>
                </a:solidFill>
                <a:uFillTx/>
                <a:latin typeface="Calibri"/>
                <a:ea typeface="DejaVu Sans"/>
                <a:hlinkClick r:id="rId13"/>
              </a:rPr>
              <a:t>https://www.pexels.com</a:t>
            </a: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endParaRPr b="0" lang="en-IN" sz="2000" spc="-1" strike="noStrike">
              <a:latin typeface="Arial"/>
            </a:endParaRPr>
          </a:p>
          <a:p>
            <a:pPr>
              <a:lnSpc>
                <a:spcPct val="100000"/>
              </a:lnSpc>
              <a:buNone/>
            </a:pPr>
            <a:endParaRPr b="0" lang="en-IN" sz="2000" spc="-1" strike="noStrike">
              <a:latin typeface="Arial"/>
            </a:endParaRPr>
          </a:p>
        </p:txBody>
      </p:sp>
      <p:sp>
        <p:nvSpPr>
          <p:cNvPr id="336" name="Rectangle 3"/>
          <p:cNvSpPr/>
          <p:nvPr/>
        </p:nvSpPr>
        <p:spPr>
          <a:xfrm>
            <a:off x="872640" y="3541320"/>
            <a:ext cx="1438920" cy="358920"/>
          </a:xfrm>
          <a:prstGeom prst="rect">
            <a:avLst/>
          </a:prstGeom>
          <a:gradFill rotWithShape="0">
            <a:gsLst>
              <a:gs pos="0">
                <a:srgbClr val="9bdede"/>
              </a:gs>
              <a:gs pos="100000">
                <a:srgbClr val="009999"/>
              </a:gs>
            </a:gsLst>
            <a:lin ang="5040000"/>
          </a:gradFill>
          <a:ln>
            <a:solidFill>
              <a:srgbClr val="009999"/>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buNone/>
            </a:pPr>
            <a:r>
              <a:rPr b="0" lang="en-GB" sz="2400" spc="-1" strike="noStrike">
                <a:solidFill>
                  <a:srgbClr val="000000"/>
                </a:solidFill>
                <a:latin typeface="Calibri"/>
                <a:ea typeface="DejaVu Sans"/>
              </a:rPr>
              <a:t>Tutorial</a:t>
            </a:r>
            <a:endParaRPr b="0" lang="en-IN" sz="2400" spc="-1" strike="noStrike">
              <a:latin typeface="Arial"/>
            </a:endParaRPr>
          </a:p>
        </p:txBody>
      </p:sp>
      <p:sp>
        <p:nvSpPr>
          <p:cNvPr id="337" name="Rectangle 4"/>
          <p:cNvSpPr/>
          <p:nvPr/>
        </p:nvSpPr>
        <p:spPr>
          <a:xfrm>
            <a:off x="875160" y="1340640"/>
            <a:ext cx="1438920" cy="358920"/>
          </a:xfrm>
          <a:prstGeom prst="rect">
            <a:avLst/>
          </a:prstGeom>
          <a:gradFill rotWithShape="0">
            <a:gsLst>
              <a:gs pos="0">
                <a:srgbClr val="9bdede"/>
              </a:gs>
              <a:gs pos="100000">
                <a:srgbClr val="009999"/>
              </a:gs>
            </a:gsLst>
            <a:lin ang="5040000"/>
          </a:gradFill>
          <a:ln>
            <a:solidFill>
              <a:srgbClr val="009999"/>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buNone/>
            </a:pPr>
            <a:r>
              <a:rPr b="0" lang="en-GB" sz="2400" spc="-1" strike="noStrike">
                <a:solidFill>
                  <a:srgbClr val="000000"/>
                </a:solidFill>
                <a:latin typeface="Calibri"/>
                <a:ea typeface="DejaVu Sans"/>
              </a:rPr>
              <a:t>Website</a:t>
            </a:r>
            <a:endParaRPr b="0" lang="en-IN" sz="2400" spc="-1" strike="noStrike">
              <a:latin typeface="Arial"/>
            </a:endParaRPr>
          </a:p>
        </p:txBody>
      </p:sp>
      <p:sp>
        <p:nvSpPr>
          <p:cNvPr id="338" name="Rectangle 6"/>
          <p:cNvSpPr/>
          <p:nvPr/>
        </p:nvSpPr>
        <p:spPr>
          <a:xfrm>
            <a:off x="693720" y="5039280"/>
            <a:ext cx="1616040" cy="358920"/>
          </a:xfrm>
          <a:prstGeom prst="rect">
            <a:avLst/>
          </a:prstGeom>
          <a:gradFill rotWithShape="0">
            <a:gsLst>
              <a:gs pos="0">
                <a:srgbClr val="9bdede"/>
              </a:gs>
              <a:gs pos="100000">
                <a:srgbClr val="009999"/>
              </a:gs>
            </a:gsLst>
            <a:lin ang="5040000"/>
          </a:gradFill>
          <a:ln>
            <a:solidFill>
              <a:srgbClr val="009999"/>
            </a:solidFill>
          </a:ln>
          <a:effectLst>
            <a:outerShdw blurRad="3996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noAutofit/>
          </a:bodyPr>
          <a:p>
            <a:pPr algn="ctr">
              <a:lnSpc>
                <a:spcPct val="100000"/>
              </a:lnSpc>
              <a:buNone/>
            </a:pPr>
            <a:r>
              <a:rPr b="0" lang="en-GB" sz="2400" spc="-1" strike="noStrike">
                <a:solidFill>
                  <a:srgbClr val="000000"/>
                </a:solidFill>
                <a:latin typeface="Calibri"/>
                <a:ea typeface="DejaVu Sans"/>
              </a:rPr>
              <a:t> </a:t>
            </a:r>
            <a:r>
              <a:rPr b="0" lang="en-GB" sz="2400" spc="-1" strike="noStrike">
                <a:solidFill>
                  <a:srgbClr val="000000"/>
                </a:solidFill>
                <a:latin typeface="Calibri"/>
                <a:ea typeface="DejaVu Sans"/>
              </a:rPr>
              <a:t>MediaFiles</a:t>
            </a:r>
            <a:endParaRPr b="0" lang="en-IN"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icture 1"/>
          <p:cNvSpPr/>
          <p:nvPr/>
        </p:nvSpPr>
        <p:spPr>
          <a:xfrm>
            <a:off x="3646080" y="1989000"/>
            <a:ext cx="4824000" cy="26528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1218960" y="274680"/>
            <a:ext cx="10359360" cy="1222920"/>
          </a:xfrm>
          <a:prstGeom prst="rect">
            <a:avLst/>
          </a:prstGeom>
          <a:noFill/>
          <a:ln w="0">
            <a:noFill/>
          </a:ln>
        </p:spPr>
        <p:txBody>
          <a:bodyPr lIns="122040" rIns="122040" tIns="60840" bIns="60840" anchor="b">
            <a:noAutofit/>
          </a:bodyPr>
          <a:p>
            <a:pPr algn="ctr">
              <a:lnSpc>
                <a:spcPct val="90000"/>
              </a:lnSpc>
              <a:buNone/>
            </a:pPr>
            <a:r>
              <a:rPr b="1" lang="en-IN" sz="3600" spc="-1" strike="noStrike">
                <a:solidFill>
                  <a:srgbClr val="009999"/>
                </a:solidFill>
                <a:latin typeface="Garamond"/>
                <a:ea typeface="DejaVu Sans"/>
              </a:rPr>
              <a:t>A</a:t>
            </a:r>
            <a:r>
              <a:rPr b="1" lang="en-IN" sz="3600" spc="-1" strike="noStrike">
                <a:solidFill>
                  <a:srgbClr val="c0c0c0"/>
                </a:solidFill>
                <a:latin typeface="Garamond"/>
                <a:ea typeface="DejaVu Sans"/>
              </a:rPr>
              <a:t>bstract</a:t>
            </a:r>
            <a:br>
              <a:rPr sz="3600"/>
            </a:br>
            <a:endParaRPr b="0" lang="en-IN" sz="3600" spc="-1" strike="noStrike">
              <a:latin typeface="Arial"/>
            </a:endParaRPr>
          </a:p>
        </p:txBody>
      </p:sp>
      <p:sp>
        <p:nvSpPr>
          <p:cNvPr id="251" name="PlaceHolder 2"/>
          <p:cNvSpPr>
            <a:spLocks noGrp="1"/>
          </p:cNvSpPr>
          <p:nvPr>
            <p:ph/>
          </p:nvPr>
        </p:nvSpPr>
        <p:spPr>
          <a:xfrm>
            <a:off x="1218960" y="1701720"/>
            <a:ext cx="10359360" cy="4461120"/>
          </a:xfrm>
          <a:prstGeom prst="rect">
            <a:avLst/>
          </a:prstGeom>
          <a:noFill/>
          <a:ln w="0">
            <a:noFill/>
          </a:ln>
        </p:spPr>
        <p:txBody>
          <a:bodyPr lIns="122040" rIns="122040" tIns="60840" bIns="60840" anchor="t">
            <a:normAutofit fontScale="92000"/>
          </a:bodyPr>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Staying at home for long periods of time can become boring, especially when most fun activities are done outdoors. </a:t>
            </a:r>
            <a:endParaRPr b="0" lang="en-IN" sz="2800" spc="-1" strike="noStrike">
              <a:latin typeface="Arial"/>
            </a:endParaRPr>
          </a:p>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Still, this is not an excuse to be unproductive and the extra available time is an excellent opportunity to work on your own health.</a:t>
            </a:r>
            <a:endParaRPr b="0" lang="en-IN" sz="2800" spc="-1" strike="noStrike">
              <a:latin typeface="Arial"/>
            </a:endParaRPr>
          </a:p>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 </a:t>
            </a:r>
            <a:r>
              <a:rPr b="0" lang="en-IN" sz="2800" spc="-1" strike="noStrike">
                <a:solidFill>
                  <a:srgbClr val="ffffff"/>
                </a:solidFill>
                <a:latin typeface="Calibri"/>
                <a:ea typeface="DejaVu Sans"/>
              </a:rPr>
              <a:t>Typical gyms come with a variety of equipment and trainers who can tell you what to do. The lack of these in one's home can often be the culprit that stops them from working out. Wouldn't it be great if there existed a personal trainer that could generate workouts for you at home?</a:t>
            </a:r>
            <a:endParaRPr b="0" lang="en-IN" sz="2800" spc="-1" strike="noStrike">
              <a:latin typeface="Arial"/>
            </a:endParaRPr>
          </a:p>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 </a:t>
            </a:r>
            <a:r>
              <a:rPr b="0" lang="en-IN" sz="2800" spc="-1" strike="noStrike">
                <a:solidFill>
                  <a:srgbClr val="ffffff"/>
                </a:solidFill>
                <a:latin typeface="Calibri"/>
                <a:ea typeface="DejaVu Sans"/>
              </a:rPr>
              <a:t>What if it could also count the repetitions of each exercise so that you can put all your concentration and energy to do one more push up?</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218960" y="274680"/>
            <a:ext cx="10359360" cy="1222920"/>
          </a:xfrm>
          <a:prstGeom prst="rect">
            <a:avLst/>
          </a:prstGeom>
          <a:noFill/>
          <a:ln w="0">
            <a:noFill/>
          </a:ln>
        </p:spPr>
        <p:txBody>
          <a:bodyPr lIns="122040" rIns="122040" tIns="60840" bIns="60840" anchor="b">
            <a:noAutofit/>
          </a:bodyPr>
          <a:p>
            <a:pPr algn="ctr">
              <a:lnSpc>
                <a:spcPct val="90000"/>
              </a:lnSpc>
              <a:buNone/>
            </a:pPr>
            <a:r>
              <a:rPr b="1" lang="en-IN" sz="3600" spc="-1" strike="noStrike">
                <a:solidFill>
                  <a:srgbClr val="009999"/>
                </a:solidFill>
                <a:latin typeface="Garamond"/>
                <a:ea typeface="DejaVu Sans"/>
              </a:rPr>
              <a:t>I</a:t>
            </a:r>
            <a:r>
              <a:rPr b="1" lang="en-IN" sz="3600" spc="-1" strike="noStrike">
                <a:solidFill>
                  <a:srgbClr val="c0c0c0"/>
                </a:solidFill>
                <a:latin typeface="Garamond"/>
                <a:ea typeface="DejaVu Sans"/>
              </a:rPr>
              <a:t>ntroduction</a:t>
            </a:r>
            <a:br>
              <a:rPr sz="3600"/>
            </a:br>
            <a:endParaRPr b="0" lang="en-IN" sz="3600" spc="-1" strike="noStrike">
              <a:latin typeface="Arial"/>
            </a:endParaRPr>
          </a:p>
        </p:txBody>
      </p:sp>
      <p:sp>
        <p:nvSpPr>
          <p:cNvPr id="253" name="PlaceHolder 2"/>
          <p:cNvSpPr/>
          <p:nvPr/>
        </p:nvSpPr>
        <p:spPr>
          <a:xfrm>
            <a:off x="1218960" y="1701720"/>
            <a:ext cx="10359360" cy="4461120"/>
          </a:xfrm>
          <a:prstGeom prst="rect">
            <a:avLst/>
          </a:prstGeom>
          <a:noFill/>
          <a:ln w="0">
            <a:noFill/>
          </a:ln>
        </p:spPr>
        <p:style>
          <a:lnRef idx="0"/>
          <a:fillRef idx="0"/>
          <a:effectRef idx="0"/>
          <a:fontRef idx="minor"/>
        </p:style>
        <p:txBody>
          <a:bodyPr lIns="122040" rIns="122040" tIns="60840" bIns="60840" anchor="t">
            <a:normAutofit/>
          </a:bodyPr>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AI fitness Assistant, an application that detects the users exercise pose counts the specified exercise repetitions and provides personalized, detailed analysis about improving the users body posture. </a:t>
            </a:r>
            <a:endParaRPr b="0" lang="en-IN" sz="2800" spc="-1" strike="noStrike">
              <a:latin typeface="Arial"/>
            </a:endParaRPr>
          </a:p>
          <a:p>
            <a:pPr marL="304920" indent="-304920">
              <a:lnSpc>
                <a:spcPct val="90000"/>
              </a:lnSpc>
              <a:spcBef>
                <a:spcPts val="1599"/>
              </a:spcBef>
              <a:buClr>
                <a:srgbClr val="009999"/>
              </a:buClr>
              <a:buFont typeface="Arial"/>
              <a:buChar char="•"/>
            </a:pPr>
            <a:r>
              <a:rPr b="0" lang="en-IN" sz="2800" spc="-1" strike="noStrike">
                <a:solidFill>
                  <a:srgbClr val="ffffff"/>
                </a:solidFill>
                <a:latin typeface="Calibri"/>
                <a:ea typeface="DejaVu Sans"/>
              </a:rPr>
              <a:t>This is an AI-based Workout Assistant to guide people who dont have access to the gym but are still willing to work out at home to maintain their physique and fitness and keep their body in good shape. To help them perform the exercises correctly and prevent them from chronicle and immediate injuries.</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Rectangle 1"/>
          <p:cNvSpPr/>
          <p:nvPr/>
        </p:nvSpPr>
        <p:spPr>
          <a:xfrm>
            <a:off x="4544280" y="332640"/>
            <a:ext cx="2493000" cy="49788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GB" sz="2800" spc="-1" strike="noStrike">
                <a:solidFill>
                  <a:srgbClr val="ffff00"/>
                </a:solidFill>
                <a:latin typeface="Calibri"/>
                <a:ea typeface="DejaVu Sans"/>
              </a:rPr>
              <a:t>A</a:t>
            </a:r>
            <a:r>
              <a:rPr b="0" lang="en-GB" sz="2800" spc="-1" strike="noStrike">
                <a:solidFill>
                  <a:srgbClr val="ffffff"/>
                </a:solidFill>
                <a:latin typeface="Calibri"/>
                <a:ea typeface="DejaVu Sans"/>
              </a:rPr>
              <a:t>I Concept</a:t>
            </a:r>
            <a:endParaRPr b="0" lang="en-IN" sz="2800" spc="-1" strike="noStrike">
              <a:latin typeface="Arial"/>
            </a:endParaRPr>
          </a:p>
        </p:txBody>
      </p:sp>
      <p:sp>
        <p:nvSpPr>
          <p:cNvPr id="255" name="PlaceHolder 2"/>
          <p:cNvSpPr/>
          <p:nvPr/>
        </p:nvSpPr>
        <p:spPr>
          <a:xfrm>
            <a:off x="1398960" y="2396160"/>
            <a:ext cx="10359360" cy="4461120"/>
          </a:xfrm>
          <a:prstGeom prst="rect">
            <a:avLst/>
          </a:prstGeom>
          <a:noFill/>
          <a:ln w="0">
            <a:noFill/>
          </a:ln>
        </p:spPr>
        <p:style>
          <a:lnRef idx="0"/>
          <a:fillRef idx="0"/>
          <a:effectRef idx="0"/>
          <a:fontRef idx="minor"/>
        </p:style>
        <p:txBody>
          <a:bodyPr lIns="122040" rIns="122040" tIns="60840" bIns="60840" anchor="t">
            <a:normAutofit/>
          </a:bodyPr>
          <a:p>
            <a:pPr marL="304920" indent="-304920">
              <a:lnSpc>
                <a:spcPct val="90000"/>
              </a:lnSpc>
              <a:spcBef>
                <a:spcPts val="1599"/>
              </a:spcBef>
              <a:buClr>
                <a:srgbClr val="009999"/>
              </a:buClr>
              <a:buFont typeface="Arial"/>
              <a:buChar char="•"/>
            </a:pPr>
            <a:r>
              <a:rPr b="0" lang="en-US" sz="2800" spc="-1" strike="noStrike">
                <a:solidFill>
                  <a:srgbClr val="ffffff"/>
                </a:solidFill>
                <a:latin typeface="Calibri"/>
                <a:ea typeface="DejaVu Sans"/>
              </a:rPr>
              <a:t>Artificial intelligence (AI) refers to the simulation of human intelligence in machines that are programmed to think like humans and mimic their actions. The term may also be applied to any machine that exhibits traits associated with a human mind such as learning and problem-solving</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Rectangle 1"/>
          <p:cNvSpPr/>
          <p:nvPr/>
        </p:nvSpPr>
        <p:spPr>
          <a:xfrm>
            <a:off x="4170600" y="541440"/>
            <a:ext cx="4103280" cy="430920"/>
          </a:xfrm>
          <a:prstGeom prst="rect">
            <a:avLst/>
          </a:prstGeom>
          <a:solidFill>
            <a:srgbClr val="009999"/>
          </a:solidFill>
          <a:ln>
            <a:solidFill>
              <a:srgbClr val="00717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IN" sz="2800" spc="-1" strike="noStrike">
                <a:solidFill>
                  <a:srgbClr val="ffffff"/>
                </a:solidFill>
                <a:latin typeface="Calibri"/>
                <a:ea typeface="DejaVu Sans"/>
              </a:rPr>
              <a:t>System Requirement</a:t>
            </a:r>
            <a:endParaRPr b="0" lang="en-IN" sz="2800" spc="-1" strike="noStrike">
              <a:latin typeface="Arial"/>
            </a:endParaRPr>
          </a:p>
        </p:txBody>
      </p:sp>
      <p:sp>
        <p:nvSpPr>
          <p:cNvPr id="257" name="Rectangle 2"/>
          <p:cNvSpPr/>
          <p:nvPr/>
        </p:nvSpPr>
        <p:spPr>
          <a:xfrm>
            <a:off x="3039840" y="1974960"/>
            <a:ext cx="6729120" cy="1919880"/>
          </a:xfrm>
          <a:prstGeom prst="rect">
            <a:avLst/>
          </a:prstGeom>
          <a:solidFill>
            <a:schemeClr val="accent1">
              <a:lumMod val="50000"/>
            </a:schemeClr>
          </a:solidFill>
          <a:ln w="0">
            <a:noFill/>
          </a:ln>
        </p:spPr>
        <p:style>
          <a:lnRef idx="0"/>
          <a:fillRef idx="0"/>
          <a:effectRef idx="0"/>
          <a:fontRef idx="minor"/>
        </p:style>
        <p:txBody>
          <a:bodyPr numCol="1" spcCol="0" lIns="90000" rIns="90000" tIns="45000" bIns="45000" anchor="ctr">
            <a:spAutoFit/>
          </a:bodyPr>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.Python IDLE 3.9</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.PyCharm editor</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.Notepad ++. 8.2</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.DroidCam </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.Adobe Photoshop 7.0</a:t>
            </a:r>
            <a:endParaRPr b="0" lang="en-IN" sz="2000" spc="-1" strike="noStrike">
              <a:latin typeface="Arial"/>
            </a:endParaRPr>
          </a:p>
          <a:p>
            <a:pPr marL="343080" indent="-343080">
              <a:lnSpc>
                <a:spcPct val="100000"/>
              </a:lnSpc>
              <a:buClr>
                <a:srgbClr val="ffffff"/>
              </a:buClr>
              <a:buFont typeface="Wingdings" charset="2"/>
              <a:buChar char=""/>
            </a:pPr>
            <a:r>
              <a:rPr b="0" lang="en-GB" sz="2000" spc="-1" strike="noStrike">
                <a:solidFill>
                  <a:srgbClr val="ffffff"/>
                </a:solidFill>
                <a:latin typeface="Bahnschrift SemiLight"/>
                <a:ea typeface="DejaVu Sans"/>
              </a:rPr>
              <a:t>Operating System:- Windows 10 pro Edition (64bit)</a:t>
            </a:r>
            <a:endParaRPr b="0" lang="en-IN" sz="2000" spc="-1" strike="noStrike">
              <a:latin typeface="Arial"/>
            </a:endParaRPr>
          </a:p>
        </p:txBody>
      </p:sp>
      <p:sp>
        <p:nvSpPr>
          <p:cNvPr id="258" name="Rectangle 2"/>
          <p:cNvSpPr/>
          <p:nvPr/>
        </p:nvSpPr>
        <p:spPr>
          <a:xfrm>
            <a:off x="3039840" y="4530240"/>
            <a:ext cx="6762240" cy="1310040"/>
          </a:xfrm>
          <a:prstGeom prst="rect">
            <a:avLst/>
          </a:prstGeom>
          <a:solidFill>
            <a:schemeClr val="accent1">
              <a:lumMod val="50000"/>
            </a:schemeClr>
          </a:solidFill>
          <a:ln w="0">
            <a:noFill/>
          </a:ln>
        </p:spPr>
        <p:style>
          <a:lnRef idx="0"/>
          <a:fillRef idx="0"/>
          <a:effectRef idx="0"/>
          <a:fontRef idx="minor"/>
        </p:style>
        <p:txBody>
          <a:bodyPr numCol="1" spcCol="0" lIns="90000" rIns="90000" tIns="45000" bIns="45000" anchor="ctr">
            <a:spAutoFit/>
          </a:bodyPr>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.CPU configuration- AMD processor Ryzen 3</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Graphics Unit – Nvidia 730</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.RAM - 8 GB DDR4</a:t>
            </a:r>
            <a:endParaRPr b="0" lang="en-IN" sz="2000" spc="-1" strike="noStrike">
              <a:latin typeface="Arial"/>
            </a:endParaRPr>
          </a:p>
          <a:p>
            <a:pPr marL="216000" indent="-216000">
              <a:lnSpc>
                <a:spcPct val="100000"/>
              </a:lnSpc>
              <a:buClr>
                <a:srgbClr val="ffffff"/>
              </a:buClr>
              <a:buFont typeface="Wingdings" charset="2"/>
              <a:buChar char=""/>
            </a:pPr>
            <a:r>
              <a:rPr b="0" lang="en-GB" sz="2000" spc="-1" strike="noStrike">
                <a:solidFill>
                  <a:srgbClr val="ffffff"/>
                </a:solidFill>
                <a:latin typeface="Bahnschrift SemiLight"/>
                <a:ea typeface="DejaVu Sans"/>
              </a:rPr>
              <a:t>.Monitor LG 19 ips monitor.</a:t>
            </a:r>
            <a:endParaRPr b="0" lang="en-IN" sz="2000" spc="-1" strike="noStrike">
              <a:latin typeface="Arial"/>
            </a:endParaRPr>
          </a:p>
        </p:txBody>
      </p:sp>
      <p:sp>
        <p:nvSpPr>
          <p:cNvPr id="259" name="Content Placeholder 2"/>
          <p:cNvSpPr/>
          <p:nvPr/>
        </p:nvSpPr>
        <p:spPr>
          <a:xfrm>
            <a:off x="4974120" y="1596600"/>
            <a:ext cx="3537000" cy="5508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599"/>
              </a:spcBef>
              <a:buNone/>
              <a:tabLst>
                <a:tab algn="l" pos="0"/>
              </a:tabLst>
            </a:pPr>
            <a:r>
              <a:rPr b="1" lang="en-GB" sz="2400" spc="-1" strike="noStrike">
                <a:solidFill>
                  <a:srgbClr val="29ffff"/>
                </a:solidFill>
                <a:latin typeface="Calibri"/>
                <a:ea typeface="DejaVu Sans"/>
              </a:rPr>
              <a:t>S</a:t>
            </a:r>
            <a:r>
              <a:rPr b="0" lang="en-GB" sz="2000" spc="-1" strike="noStrike">
                <a:solidFill>
                  <a:srgbClr val="ffffff"/>
                </a:solidFill>
                <a:latin typeface="Calibri"/>
                <a:ea typeface="DejaVu Sans"/>
              </a:rPr>
              <a:t>oftware Used:</a:t>
            </a:r>
            <a:endParaRPr b="0" lang="en-IN" sz="2000" spc="-1" strike="noStrike">
              <a:latin typeface="Arial"/>
            </a:endParaRPr>
          </a:p>
        </p:txBody>
      </p:sp>
      <p:sp>
        <p:nvSpPr>
          <p:cNvPr id="260" name="Rectangle 5"/>
          <p:cNvSpPr/>
          <p:nvPr/>
        </p:nvSpPr>
        <p:spPr>
          <a:xfrm>
            <a:off x="4974120" y="3982320"/>
            <a:ext cx="24966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IN" sz="2400" spc="-1" strike="noStrike">
                <a:solidFill>
                  <a:srgbClr val="009999"/>
                </a:solidFill>
                <a:latin typeface="Calibri"/>
                <a:ea typeface="DejaVu Sans"/>
              </a:rPr>
              <a:t>H</a:t>
            </a:r>
            <a:r>
              <a:rPr b="0" lang="en-IN" sz="2000" spc="-1" strike="noStrike">
                <a:solidFill>
                  <a:srgbClr val="ffffff"/>
                </a:solidFill>
                <a:latin typeface="Calibri"/>
                <a:ea typeface="DejaVu Sans"/>
              </a:rPr>
              <a:t>ARDWARE USED:</a:t>
            </a:r>
            <a:endParaRPr b="0" lang="en-IN"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1218960" y="274680"/>
            <a:ext cx="10359360" cy="1222920"/>
          </a:xfrm>
          <a:prstGeom prst="rect">
            <a:avLst/>
          </a:prstGeom>
          <a:noFill/>
          <a:ln w="0">
            <a:noFill/>
          </a:ln>
        </p:spPr>
        <p:txBody>
          <a:bodyPr lIns="122040" rIns="122040" tIns="60840" bIns="60840" anchor="b">
            <a:noAutofit/>
          </a:bodyPr>
          <a:p>
            <a:pPr algn="ctr">
              <a:lnSpc>
                <a:spcPct val="90000"/>
              </a:lnSpc>
              <a:buNone/>
            </a:pPr>
            <a:r>
              <a:rPr b="0" lang="en-US" sz="3600" spc="-1" strike="noStrike">
                <a:solidFill>
                  <a:srgbClr val="009999"/>
                </a:solidFill>
                <a:latin typeface="Calibri"/>
                <a:ea typeface="DejaVu Sans"/>
              </a:rPr>
              <a:t>P</a:t>
            </a:r>
            <a:r>
              <a:rPr b="0" lang="en-US" sz="3600" spc="-1" strike="noStrike">
                <a:solidFill>
                  <a:srgbClr val="c3c3e7"/>
                </a:solidFill>
                <a:latin typeface="Calibri"/>
                <a:ea typeface="DejaVu Sans"/>
              </a:rPr>
              <a:t>rogramming Language</a:t>
            </a:r>
            <a:endParaRPr b="0" lang="en-IN" sz="3600" spc="-1" strike="noStrike">
              <a:latin typeface="Arial"/>
            </a:endParaRPr>
          </a:p>
        </p:txBody>
      </p:sp>
      <p:sp>
        <p:nvSpPr>
          <p:cNvPr id="262" name="PlaceHolder 2"/>
          <p:cNvSpPr>
            <a:spLocks noGrp="1"/>
          </p:cNvSpPr>
          <p:nvPr>
            <p:ph/>
          </p:nvPr>
        </p:nvSpPr>
        <p:spPr>
          <a:xfrm>
            <a:off x="1218960" y="1701720"/>
            <a:ext cx="10359360" cy="4894560"/>
          </a:xfrm>
          <a:prstGeom prst="rect">
            <a:avLst/>
          </a:prstGeom>
          <a:noFill/>
          <a:ln w="0">
            <a:noFill/>
          </a:ln>
        </p:spPr>
        <p:txBody>
          <a:bodyPr lIns="122040" rIns="122040" tIns="60840" bIns="60840" anchor="t">
            <a:normAutofit/>
          </a:bodyPr>
          <a:p>
            <a:pPr marL="304920" indent="-304920">
              <a:lnSpc>
                <a:spcPct val="90000"/>
              </a:lnSpc>
              <a:spcBef>
                <a:spcPts val="1599"/>
              </a:spcBef>
              <a:buClr>
                <a:srgbClr val="009999"/>
              </a:buClr>
              <a:buFont typeface="Wingdings" charset="2"/>
              <a:buChar char=""/>
            </a:pPr>
            <a:r>
              <a:rPr b="0" lang="en-GB" sz="2800" spc="-1" strike="noStrike">
                <a:solidFill>
                  <a:srgbClr val="ffffff"/>
                </a:solidFill>
                <a:latin typeface="Candara"/>
                <a:ea typeface="DejaVu Sans"/>
              </a:rPr>
              <a:t> </a:t>
            </a:r>
            <a:r>
              <a:rPr b="0" lang="en-GB" sz="2800" spc="-1" strike="noStrike">
                <a:solidFill>
                  <a:srgbClr val="ffffff"/>
                </a:solidFill>
                <a:latin typeface="Candara"/>
                <a:ea typeface="DejaVu Sans"/>
              </a:rPr>
              <a:t>Python is a general purpose and high level programming language.</a:t>
            </a:r>
            <a:endParaRPr b="0" lang="en-IN" sz="2800" spc="-1" strike="noStrike">
              <a:latin typeface="Arial"/>
            </a:endParaRPr>
          </a:p>
          <a:p>
            <a:pPr marL="304920" indent="-304920">
              <a:lnSpc>
                <a:spcPct val="90000"/>
              </a:lnSpc>
              <a:spcBef>
                <a:spcPts val="1599"/>
              </a:spcBef>
              <a:buClr>
                <a:srgbClr val="009999"/>
              </a:buClr>
              <a:buFont typeface="Wingdings" charset="2"/>
              <a:buChar char=""/>
            </a:pPr>
            <a:r>
              <a:rPr b="0" lang="en-GB" sz="2800" spc="-1" strike="noStrike">
                <a:solidFill>
                  <a:srgbClr val="ffffff"/>
                </a:solidFill>
                <a:latin typeface="Candara"/>
                <a:ea typeface="DejaVu Sans"/>
              </a:rPr>
              <a:t> </a:t>
            </a:r>
            <a:r>
              <a:rPr b="0" lang="en-GB" sz="2800" spc="-1" strike="noStrike">
                <a:solidFill>
                  <a:srgbClr val="ffffff"/>
                </a:solidFill>
                <a:latin typeface="Candara"/>
                <a:ea typeface="DejaVu Sans"/>
              </a:rPr>
              <a:t>we can use Python for developing desktop </a:t>
            </a:r>
            <a:r>
              <a:rPr b="0" lang="en-GB" sz="2800" spc="-1" strike="noStrike">
                <a:solidFill>
                  <a:srgbClr val="007373"/>
                </a:solidFill>
                <a:latin typeface="Candara"/>
                <a:ea typeface="DejaVu Sans"/>
              </a:rPr>
              <a:t>GUI applications</a:t>
            </a:r>
            <a:r>
              <a:rPr b="0" lang="en-GB" sz="2800" spc="-1" strike="noStrike">
                <a:solidFill>
                  <a:srgbClr val="ffffff"/>
                </a:solidFill>
                <a:latin typeface="Candara"/>
                <a:ea typeface="DejaVu Sans"/>
              </a:rPr>
              <a:t>.</a:t>
            </a:r>
            <a:endParaRPr b="0" lang="en-IN" sz="2800" spc="-1" strike="noStrike">
              <a:latin typeface="Arial"/>
            </a:endParaRPr>
          </a:p>
          <a:p>
            <a:pPr marL="304920" indent="-304920">
              <a:lnSpc>
                <a:spcPct val="90000"/>
              </a:lnSpc>
              <a:spcBef>
                <a:spcPts val="1599"/>
              </a:spcBef>
              <a:buClr>
                <a:srgbClr val="009999"/>
              </a:buClr>
              <a:buFont typeface="Wingdings" charset="2"/>
              <a:buChar char=""/>
            </a:pPr>
            <a:r>
              <a:rPr b="0" lang="en-GB" sz="2800" spc="-1" strike="noStrike">
                <a:solidFill>
                  <a:srgbClr val="ffffff"/>
                </a:solidFill>
                <a:latin typeface="Candara"/>
                <a:ea typeface="DejaVu Sans"/>
              </a:rPr>
              <a:t>AI projects differ from traditional software projects. The differences lie in the technology stack, the skills required for an AI-based project, and the necessity of deep research. To implement your AI aspirations, you should use a programming language that is stable, flexible, and has tools available. Python offers all of this, which is why we see lots of Python AI projects today.</a:t>
            </a: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837720" y="549000"/>
            <a:ext cx="10359360" cy="1222920"/>
          </a:xfrm>
          <a:prstGeom prst="rect">
            <a:avLst/>
          </a:prstGeom>
          <a:noFill/>
          <a:ln w="0">
            <a:noFill/>
          </a:ln>
        </p:spPr>
        <p:txBody>
          <a:bodyPr lIns="122040" rIns="122040" tIns="60840" bIns="60840" anchor="b">
            <a:noAutofit/>
          </a:bodyPr>
          <a:p>
            <a:pPr algn="ctr">
              <a:lnSpc>
                <a:spcPct val="90000"/>
              </a:lnSpc>
              <a:buNone/>
            </a:pPr>
            <a:r>
              <a:rPr b="0" lang="en-US" sz="3600" spc="-1" strike="noStrike">
                <a:solidFill>
                  <a:srgbClr val="009999"/>
                </a:solidFill>
                <a:latin typeface="Calibri"/>
                <a:ea typeface="DejaVu Sans"/>
              </a:rPr>
              <a:t>P</a:t>
            </a:r>
            <a:r>
              <a:rPr b="0" lang="en-US" sz="3600" spc="-1" strike="noStrike">
                <a:solidFill>
                  <a:srgbClr val="c3c3e7"/>
                </a:solidFill>
                <a:latin typeface="Calibri"/>
                <a:ea typeface="DejaVu Sans"/>
              </a:rPr>
              <a:t>rogramming Language &amp; Libraries</a:t>
            </a:r>
            <a:br>
              <a:rPr sz="3600"/>
            </a:br>
            <a:endParaRPr b="0" lang="en-IN" sz="3600" spc="-1" strike="noStrike">
              <a:latin typeface="Arial"/>
            </a:endParaRPr>
          </a:p>
        </p:txBody>
      </p:sp>
      <p:sp>
        <p:nvSpPr>
          <p:cNvPr id="264" name="PlaceHolder 2"/>
          <p:cNvSpPr>
            <a:spLocks noGrp="1"/>
          </p:cNvSpPr>
          <p:nvPr>
            <p:ph/>
          </p:nvPr>
        </p:nvSpPr>
        <p:spPr>
          <a:xfrm>
            <a:off x="1218960" y="1991160"/>
            <a:ext cx="10359360" cy="4461120"/>
          </a:xfrm>
          <a:prstGeom prst="rect">
            <a:avLst/>
          </a:prstGeom>
          <a:noFill/>
          <a:ln w="0">
            <a:noFill/>
          </a:ln>
        </p:spPr>
        <p:txBody>
          <a:bodyPr lIns="122040" rIns="122040" tIns="60840" bIns="60840" anchor="t">
            <a:normAutofit/>
          </a:bodyPr>
          <a:p>
            <a:pPr marL="228600" indent="-228600">
              <a:lnSpc>
                <a:spcPct val="90000"/>
              </a:lnSpc>
              <a:spcBef>
                <a:spcPts val="1599"/>
              </a:spcBef>
              <a:buNone/>
              <a:tabLst>
                <a:tab algn="l" pos="0"/>
              </a:tabLst>
            </a:pPr>
            <a:r>
              <a:rPr b="1" lang="en-US" sz="2800" spc="-1" strike="noStrike">
                <a:solidFill>
                  <a:srgbClr val="ffff00"/>
                </a:solidFill>
                <a:latin typeface="Calibri"/>
                <a:ea typeface="DejaVu Sans"/>
              </a:rPr>
              <a:t>Python:  </a:t>
            </a:r>
            <a:r>
              <a:rPr b="0" lang="en-GB" sz="2800" spc="-1" strike="noStrike">
                <a:solidFill>
                  <a:srgbClr val="ffffff"/>
                </a:solidFill>
                <a:latin typeface="Calibri"/>
                <a:ea typeface="DejaVu Sans"/>
              </a:rPr>
              <a:t>Python is a high-level, general-purpose programming language.</a:t>
            </a:r>
            <a:endParaRPr b="0" lang="en-IN" sz="2800" spc="-1" strike="noStrike">
              <a:latin typeface="Arial"/>
            </a:endParaRPr>
          </a:p>
          <a:p>
            <a:pPr marL="228600" indent="-228600">
              <a:lnSpc>
                <a:spcPct val="90000"/>
              </a:lnSpc>
              <a:spcBef>
                <a:spcPts val="1599"/>
              </a:spcBef>
              <a:buNone/>
              <a:tabLst>
                <a:tab algn="l" pos="0"/>
              </a:tabLst>
            </a:pPr>
            <a:endParaRPr b="0" lang="en-IN" sz="2800" spc="-1" strike="noStrike">
              <a:latin typeface="Arial"/>
            </a:endParaRPr>
          </a:p>
          <a:p>
            <a:pPr marL="228600" indent="-228600">
              <a:lnSpc>
                <a:spcPct val="90000"/>
              </a:lnSpc>
              <a:spcBef>
                <a:spcPts val="1599"/>
              </a:spcBef>
              <a:buNone/>
              <a:tabLst>
                <a:tab algn="l" pos="0"/>
              </a:tabLst>
            </a:pPr>
            <a:r>
              <a:rPr b="0" lang="en-GB" sz="2800" spc="-1" strike="noStrike">
                <a:solidFill>
                  <a:srgbClr val="ffff00"/>
                </a:solidFill>
                <a:latin typeface="Calibri"/>
                <a:ea typeface="DejaVu Sans"/>
              </a:rPr>
              <a:t>OpenCV </a:t>
            </a:r>
            <a:r>
              <a:rPr b="0" lang="en-GB" sz="2800" spc="-1" strike="noStrike">
                <a:solidFill>
                  <a:srgbClr val="ffffff"/>
                </a:solidFill>
                <a:latin typeface="Calibri"/>
                <a:ea typeface="DejaVu Sans"/>
              </a:rPr>
              <a:t>:(Open Source Computer Vision Library) is an open source computer vision and machine learning software library.</a:t>
            </a:r>
            <a:endParaRPr b="0" lang="en-IN" sz="2800" spc="-1" strike="noStrike">
              <a:latin typeface="Arial"/>
            </a:endParaRPr>
          </a:p>
          <a:p>
            <a:pPr marL="228600" indent="-228600">
              <a:lnSpc>
                <a:spcPct val="90000"/>
              </a:lnSpc>
              <a:spcBef>
                <a:spcPts val="1599"/>
              </a:spcBef>
              <a:buNone/>
              <a:tabLst>
                <a:tab algn="l" pos="0"/>
              </a:tabLst>
            </a:pPr>
            <a:endParaRPr b="0" lang="en-IN" sz="2800" spc="-1" strike="noStrike">
              <a:latin typeface="Arial"/>
            </a:endParaRPr>
          </a:p>
          <a:p>
            <a:pPr marL="228600" indent="-228600">
              <a:lnSpc>
                <a:spcPct val="90000"/>
              </a:lnSpc>
              <a:spcBef>
                <a:spcPts val="1599"/>
              </a:spcBef>
              <a:buNone/>
              <a:tabLst>
                <a:tab algn="l" pos="0"/>
              </a:tabLst>
            </a:pPr>
            <a:r>
              <a:rPr b="1" lang="en-GB" sz="2800" spc="-1" strike="noStrike">
                <a:solidFill>
                  <a:srgbClr val="ffff00"/>
                </a:solidFill>
                <a:latin typeface="Calibri"/>
                <a:ea typeface="DejaVu Sans"/>
              </a:rPr>
              <a:t>NumPy</a:t>
            </a:r>
            <a:r>
              <a:rPr b="0" lang="en-GB" sz="2800" spc="-1" strike="noStrike">
                <a:solidFill>
                  <a:srgbClr val="ffffff"/>
                </a:solidFill>
                <a:latin typeface="Calibri"/>
                <a:ea typeface="DejaVu Sans"/>
              </a:rPr>
              <a:t>: offers comprehensive mathematical functions, random number generators, linear algebra routines, Fourier transforms, and more.</a:t>
            </a:r>
            <a:endParaRPr b="0" lang="en-IN" sz="2800" spc="-1" strike="noStrike">
              <a:latin typeface="Arial"/>
            </a:endParaRPr>
          </a:p>
          <a:p>
            <a:pPr marL="228600" indent="-228600">
              <a:lnSpc>
                <a:spcPct val="90000"/>
              </a:lnSpc>
              <a:spcBef>
                <a:spcPts val="1599"/>
              </a:spcBef>
              <a:buNone/>
              <a:tabLst>
                <a:tab algn="l" pos="0"/>
              </a:tabLst>
            </a:pPr>
            <a:endParaRPr b="0" lang="en-IN" sz="2800" spc="-1" strike="noStrike">
              <a:latin typeface="Arial"/>
            </a:endParaRPr>
          </a:p>
          <a:p>
            <a:pPr marL="228600" indent="-228600">
              <a:lnSpc>
                <a:spcPct val="90000"/>
              </a:lnSpc>
              <a:spcBef>
                <a:spcPts val="1599"/>
              </a:spcBef>
              <a:buNone/>
              <a:tabLst>
                <a:tab algn="l" pos="0"/>
              </a:tabLst>
            </a:pPr>
            <a:endParaRPr b="0" lang="en-IN"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p:nvPr>
        </p:nvSpPr>
        <p:spPr>
          <a:xfrm>
            <a:off x="1218960" y="1701720"/>
            <a:ext cx="10359360" cy="4461120"/>
          </a:xfrm>
          <a:prstGeom prst="rect">
            <a:avLst/>
          </a:prstGeom>
          <a:noFill/>
          <a:ln w="0">
            <a:noFill/>
          </a:ln>
        </p:spPr>
        <p:txBody>
          <a:bodyPr lIns="122040" rIns="122040" tIns="60840" bIns="60840" anchor="t">
            <a:normAutofit/>
          </a:bodyPr>
          <a:p>
            <a:pPr marL="228600" indent="-228600">
              <a:lnSpc>
                <a:spcPct val="90000"/>
              </a:lnSpc>
              <a:spcBef>
                <a:spcPts val="1599"/>
              </a:spcBef>
              <a:buNone/>
              <a:tabLst>
                <a:tab algn="l" pos="0"/>
              </a:tabLst>
            </a:pPr>
            <a:r>
              <a:rPr b="0" lang="en-GB" sz="2800" spc="-1" strike="noStrike">
                <a:solidFill>
                  <a:srgbClr val="ffff00"/>
                </a:solidFill>
                <a:latin typeface="Calibri"/>
                <a:ea typeface="DejaVu Sans"/>
              </a:rPr>
              <a:t>MediaPipe</a:t>
            </a:r>
            <a:endParaRPr b="0" lang="en-IN" sz="2800" spc="-1" strike="noStrike">
              <a:latin typeface="Arial"/>
            </a:endParaRPr>
          </a:p>
          <a:p>
            <a:pPr marL="228600" indent="-228600">
              <a:lnSpc>
                <a:spcPct val="90000"/>
              </a:lnSpc>
              <a:spcBef>
                <a:spcPts val="1599"/>
              </a:spcBef>
              <a:buNone/>
              <a:tabLst>
                <a:tab algn="l" pos="0"/>
              </a:tabLst>
            </a:pPr>
            <a:r>
              <a:rPr b="0" lang="en-GB" sz="2800" spc="-1" strike="noStrike">
                <a:solidFill>
                  <a:srgbClr val="ffffff"/>
                </a:solidFill>
                <a:latin typeface="Calibri"/>
                <a:ea typeface="DejaVu Sans"/>
              </a:rPr>
              <a:t>Mediapipe is a cross-platform library developed by Google that provides amazing ready-to-use ML solutions for computer vision tasks.</a:t>
            </a:r>
            <a:endParaRPr b="0" lang="en-IN" sz="2800" spc="-1" strike="noStrike">
              <a:latin typeface="Arial"/>
            </a:endParaRPr>
          </a:p>
          <a:p>
            <a:pPr marL="228600" indent="-228600">
              <a:lnSpc>
                <a:spcPct val="90000"/>
              </a:lnSpc>
              <a:spcBef>
                <a:spcPts val="1599"/>
              </a:spcBef>
              <a:buNone/>
              <a:tabLst>
                <a:tab algn="l" pos="0"/>
              </a:tabLst>
            </a:pPr>
            <a:r>
              <a:rPr b="0" lang="en-GB" sz="2800" spc="-1" strike="noStrike">
                <a:solidFill>
                  <a:srgbClr val="ffff00"/>
                </a:solidFill>
                <a:latin typeface="Calibri"/>
                <a:ea typeface="DejaVu Sans"/>
              </a:rPr>
              <a:t>Tkinter</a:t>
            </a:r>
            <a:endParaRPr b="0" lang="en-IN" sz="2800" spc="-1" strike="noStrike">
              <a:latin typeface="Arial"/>
            </a:endParaRPr>
          </a:p>
          <a:p>
            <a:pPr marL="228600" indent="-228600">
              <a:lnSpc>
                <a:spcPct val="90000"/>
              </a:lnSpc>
              <a:spcBef>
                <a:spcPts val="1599"/>
              </a:spcBef>
              <a:buNone/>
              <a:tabLst>
                <a:tab algn="l" pos="0"/>
              </a:tabLst>
            </a:pPr>
            <a:r>
              <a:rPr b="0" lang="en-IN" sz="2800" spc="-1" strike="noStrike">
                <a:solidFill>
                  <a:srgbClr val="ffffff"/>
                </a:solidFill>
                <a:latin typeface="Calibri"/>
                <a:ea typeface="DejaVu Sans"/>
              </a:rPr>
              <a:t>Tkinter is the standard GUI library for Python. Python when combined with Tkinter provides a fast and easy way to create GUI applications. Tkinter provides a powerful object-oriented interface to the Tk GUI toolkit.</a:t>
            </a:r>
            <a:endParaRPr b="0" lang="en-IN" sz="2800" spc="-1" strike="noStrike">
              <a:latin typeface="Arial"/>
            </a:endParaRPr>
          </a:p>
          <a:p>
            <a:pPr marL="228600" indent="-228600">
              <a:lnSpc>
                <a:spcPct val="90000"/>
              </a:lnSpc>
              <a:spcBef>
                <a:spcPts val="1599"/>
              </a:spcBef>
              <a:buNone/>
              <a:tabLst>
                <a:tab algn="l" pos="0"/>
              </a:tabLst>
            </a:pPr>
            <a:endParaRPr b="0" lang="en-IN" sz="2800" spc="-1" strike="noStrike">
              <a:latin typeface="Arial"/>
            </a:endParaRPr>
          </a:p>
        </p:txBody>
      </p:sp>
      <p:sp>
        <p:nvSpPr>
          <p:cNvPr id="266" name="Title 12"/>
          <p:cNvSpPr/>
          <p:nvPr/>
        </p:nvSpPr>
        <p:spPr>
          <a:xfrm>
            <a:off x="837720" y="549000"/>
            <a:ext cx="10359360" cy="1222920"/>
          </a:xfrm>
          <a:prstGeom prst="rect">
            <a:avLst/>
          </a:prstGeom>
          <a:noFill/>
          <a:ln w="0">
            <a:noFill/>
          </a:ln>
        </p:spPr>
        <p:style>
          <a:lnRef idx="0"/>
          <a:fillRef idx="0"/>
          <a:effectRef idx="0"/>
          <a:fontRef idx="minor"/>
        </p:style>
        <p:txBody>
          <a:bodyPr lIns="122040" rIns="122040" tIns="60840" bIns="60840" anchor="b">
            <a:normAutofit/>
          </a:bodyPr>
          <a:p>
            <a:pPr algn="ctr">
              <a:lnSpc>
                <a:spcPct val="90000"/>
              </a:lnSpc>
              <a:buNone/>
            </a:pPr>
            <a:r>
              <a:rPr b="0" lang="en-US" sz="3600" spc="-1" strike="noStrike">
                <a:solidFill>
                  <a:srgbClr val="009999"/>
                </a:solidFill>
                <a:latin typeface="Calibri"/>
                <a:ea typeface="DejaVu Sans"/>
              </a:rPr>
              <a:t>P</a:t>
            </a:r>
            <a:r>
              <a:rPr b="0" lang="en-US" sz="3600" spc="-1" strike="noStrike">
                <a:solidFill>
                  <a:srgbClr val="c3c3e7"/>
                </a:solidFill>
                <a:latin typeface="Calibri"/>
                <a:ea typeface="DejaVu Sans"/>
              </a:rPr>
              <a:t>rogramming Language &amp; Libraries</a:t>
            </a:r>
            <a:br>
              <a:rPr sz="3600"/>
            </a:br>
            <a:endParaRPr b="0" lang="en-IN" sz="3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Triple circuit lines presentation (widescreen)</Template>
  <TotalTime>553</TotalTime>
  <Application>LibreOffice/7.3.2.2$Windows_X86_64 LibreOffice_project/49f2b1bff42cfccbd8f788c8dc32c1c309559be0</Application>
  <AppVersion>15.0000</AppVersion>
  <Words>1268</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2022-04-02T06:30:34Z</dcterms:created>
  <dc:creator>JiVi</dc:creator>
  <dc:description/>
  <dc:language>en-IN</dc:language>
  <cp:lastModifiedBy/>
  <dcterms:modified xsi:type="dcterms:W3CDTF">2022-06-23T09:57:51Z</dcterms:modified>
  <cp:revision>56</cp:revision>
  <dc:subject/>
  <dc:title>Virtual Fitness Assistant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mpaign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InternalTags">
    <vt:lpwstr/>
  </property>
  <property fmtid="{D5CDD505-2E9C-101B-9397-08002B2CF9AE}" pid="6" name="LocalizationTags">
    <vt:lpwstr/>
  </property>
  <property fmtid="{D5CDD505-2E9C-101B-9397-08002B2CF9AE}" pid="7" name="Notes">
    <vt:i4>1</vt:i4>
  </property>
  <property fmtid="{D5CDD505-2E9C-101B-9397-08002B2CF9AE}" pid="8" name="PresentationFormat">
    <vt:lpwstr>Custom</vt:lpwstr>
  </property>
  <property fmtid="{D5CDD505-2E9C-101B-9397-08002B2CF9AE}" pid="9" name="ScenarioTags">
    <vt:lpwstr/>
  </property>
  <property fmtid="{D5CDD505-2E9C-101B-9397-08002B2CF9AE}" pid="10" name="Slides">
    <vt:i4>26</vt:i4>
  </property>
</Properties>
</file>